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6" r:id="rId4"/>
  </p:sldMasterIdLst>
  <p:notesMasterIdLst>
    <p:notesMasterId r:id="rId21"/>
  </p:notesMasterIdLst>
  <p:handoutMasterIdLst>
    <p:handoutMasterId r:id="rId22"/>
  </p:handoutMasterIdLst>
  <p:sldIdLst>
    <p:sldId id="2147374593" r:id="rId5"/>
    <p:sldId id="2147374584" r:id="rId6"/>
    <p:sldId id="2147374589" r:id="rId7"/>
    <p:sldId id="2147374562" r:id="rId8"/>
    <p:sldId id="2147374573" r:id="rId9"/>
    <p:sldId id="2147374594" r:id="rId10"/>
    <p:sldId id="258" r:id="rId11"/>
    <p:sldId id="289" r:id="rId12"/>
    <p:sldId id="2147374591" r:id="rId13"/>
    <p:sldId id="2147374592" r:id="rId14"/>
    <p:sldId id="290" r:id="rId15"/>
    <p:sldId id="261" r:id="rId16"/>
    <p:sldId id="262" r:id="rId17"/>
    <p:sldId id="2147374578" r:id="rId18"/>
    <p:sldId id="2147374579" r:id="rId19"/>
    <p:sldId id="2147374576" r:id="rId20"/>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pos="29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E0F440-E1B1-5D60-3E61-A25BFA8DB15F}" name="Betts, Robyn" initials="BR" userId="S::rbetts@bentley.edu::de33c8e5-722d-41a8-b92b-9c8b1f7a6174" providerId="AD"/>
  <p188:author id="{B8E887AF-6673-27FE-1E4C-30BDDAD34C18}" name="Dove, Suzanne" initials="DS" userId="S::sdove@bentley.edu::9965dfd2-d084-4f68-bea1-bf5ae6a49968" providerId="AD"/>
  <p188:author id="{5F4358ED-8941-376D-2250-13673A57E8A3}" name="Ferguson, Sean" initials="FS" userId="S::sferguson@bentley.edu::73393ed2-5dac-4696-90bb-97fe2d49c14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BF"/>
    <a:srgbClr val="FFCC33"/>
    <a:srgbClr val="FFFFFF"/>
    <a:srgbClr val="FFCF05"/>
    <a:srgbClr val="CCCCCC"/>
    <a:srgbClr val="FF00E1"/>
    <a:srgbClr val="F27250"/>
    <a:srgbClr val="3DBDB6"/>
    <a:srgbClr val="F9A132"/>
    <a:srgbClr val="B4C9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C0714B-D2C7-436D-AAB8-F5F784EE6C55}" v="391" dt="2024-12-09T14:46:50.208"/>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932" autoAdjust="0"/>
    <p:restoredTop sz="94576"/>
  </p:normalViewPr>
  <p:slideViewPr>
    <p:cSldViewPr snapToGrid="0">
      <p:cViewPr varScale="1">
        <p:scale>
          <a:sx n="107" d="100"/>
          <a:sy n="107" d="100"/>
        </p:scale>
        <p:origin x="176" y="584"/>
      </p:cViewPr>
      <p:guideLst>
        <p:guide orient="horz" pos="1200"/>
        <p:guide pos="2928"/>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303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rstein, Rebecca" userId="66ca8fbd-488d-4ee8-9c3b-e4eca1474e5f" providerId="ADAL" clId="{E9C0714B-D2C7-436D-AAB8-F5F784EE6C55}"/>
    <pc:docChg chg="undo custSel addSld delSld modSld sldOrd addMainMaster delMainMaster modMainMaster">
      <pc:chgData name="Burstein, Rebecca" userId="66ca8fbd-488d-4ee8-9c3b-e4eca1474e5f" providerId="ADAL" clId="{E9C0714B-D2C7-436D-AAB8-F5F784EE6C55}" dt="2024-12-09T20:41:00.734" v="1640" actId="47"/>
      <pc:docMkLst>
        <pc:docMk/>
      </pc:docMkLst>
      <pc:sldChg chg="addSp delSp modSp mod ord">
        <pc:chgData name="Burstein, Rebecca" userId="66ca8fbd-488d-4ee8-9c3b-e4eca1474e5f" providerId="ADAL" clId="{E9C0714B-D2C7-436D-AAB8-F5F784EE6C55}" dt="2024-12-09T14:46:50.208" v="1623"/>
        <pc:sldMkLst>
          <pc:docMk/>
          <pc:sldMk cId="2113045016" sldId="258"/>
        </pc:sldMkLst>
        <pc:spChg chg="add del mod">
          <ac:chgData name="Burstein, Rebecca" userId="66ca8fbd-488d-4ee8-9c3b-e4eca1474e5f" providerId="ADAL" clId="{E9C0714B-D2C7-436D-AAB8-F5F784EE6C55}" dt="2024-12-06T18:39:37.683" v="595" actId="478"/>
          <ac:spMkLst>
            <pc:docMk/>
            <pc:sldMk cId="2113045016" sldId="258"/>
            <ac:spMk id="2" creationId="{C7FBE466-9616-EFEF-6821-B4E0276F3AFB}"/>
          </ac:spMkLst>
        </pc:spChg>
        <pc:spChg chg="mod">
          <ac:chgData name="Burstein, Rebecca" userId="66ca8fbd-488d-4ee8-9c3b-e4eca1474e5f" providerId="ADAL" clId="{E9C0714B-D2C7-436D-AAB8-F5F784EE6C55}" dt="2024-12-09T14:46:50.208" v="1623"/>
          <ac:spMkLst>
            <pc:docMk/>
            <pc:sldMk cId="2113045016" sldId="258"/>
            <ac:spMk id="3" creationId="{2BC63022-46CC-8FED-6E2D-38963DF10865}"/>
          </ac:spMkLst>
        </pc:spChg>
        <pc:spChg chg="mod">
          <ac:chgData name="Burstein, Rebecca" userId="66ca8fbd-488d-4ee8-9c3b-e4eca1474e5f" providerId="ADAL" clId="{E9C0714B-D2C7-436D-AAB8-F5F784EE6C55}" dt="2024-12-09T14:46:50.208" v="1623"/>
          <ac:spMkLst>
            <pc:docMk/>
            <pc:sldMk cId="2113045016" sldId="258"/>
            <ac:spMk id="4" creationId="{A2D10FE1-8E99-60A6-6EEA-6CFEB881A952}"/>
          </ac:spMkLst>
        </pc:spChg>
        <pc:spChg chg="add mod">
          <ac:chgData name="Burstein, Rebecca" userId="66ca8fbd-488d-4ee8-9c3b-e4eca1474e5f" providerId="ADAL" clId="{E9C0714B-D2C7-436D-AAB8-F5F784EE6C55}" dt="2024-12-06T18:47:03.695" v="919" actId="1076"/>
          <ac:spMkLst>
            <pc:docMk/>
            <pc:sldMk cId="2113045016" sldId="258"/>
            <ac:spMk id="5" creationId="{88770E3B-2F34-7CD2-7FFA-6E2D2629696E}"/>
          </ac:spMkLst>
        </pc:spChg>
        <pc:spChg chg="del">
          <ac:chgData name="Burstein, Rebecca" userId="66ca8fbd-488d-4ee8-9c3b-e4eca1474e5f" providerId="ADAL" clId="{E9C0714B-D2C7-436D-AAB8-F5F784EE6C55}" dt="2024-12-06T18:22:42.885" v="235" actId="478"/>
          <ac:spMkLst>
            <pc:docMk/>
            <pc:sldMk cId="2113045016" sldId="258"/>
            <ac:spMk id="27" creationId="{79E9C15D-2720-449E-BEF4-2B46DC1229D1}"/>
          </ac:spMkLst>
        </pc:spChg>
      </pc:sldChg>
      <pc:sldChg chg="addSp delSp modSp add del mod chgLayout">
        <pc:chgData name="Burstein, Rebecca" userId="66ca8fbd-488d-4ee8-9c3b-e4eca1474e5f" providerId="ADAL" clId="{E9C0714B-D2C7-436D-AAB8-F5F784EE6C55}" dt="2024-12-09T14:46:50.208" v="1623"/>
        <pc:sldMkLst>
          <pc:docMk/>
          <pc:sldMk cId="3875000109" sldId="261"/>
        </pc:sldMkLst>
        <pc:spChg chg="del">
          <ac:chgData name="Burstein, Rebecca" userId="66ca8fbd-488d-4ee8-9c3b-e4eca1474e5f" providerId="ADAL" clId="{E9C0714B-D2C7-436D-AAB8-F5F784EE6C55}" dt="2024-12-06T18:29:33.290" v="357" actId="6264"/>
          <ac:spMkLst>
            <pc:docMk/>
            <pc:sldMk cId="3875000109" sldId="261"/>
            <ac:spMk id="2" creationId="{77EA4034-2381-1AD5-B991-1750CF617A63}"/>
          </ac:spMkLst>
        </pc:spChg>
        <pc:spChg chg="del">
          <ac:chgData name="Burstein, Rebecca" userId="66ca8fbd-488d-4ee8-9c3b-e4eca1474e5f" providerId="ADAL" clId="{E9C0714B-D2C7-436D-AAB8-F5F784EE6C55}" dt="2024-12-06T18:29:33.290" v="357" actId="6264"/>
          <ac:spMkLst>
            <pc:docMk/>
            <pc:sldMk cId="3875000109" sldId="261"/>
            <ac:spMk id="3" creationId="{6B04A7C9-612E-25C1-D438-9BE044CE0A8C}"/>
          </ac:spMkLst>
        </pc:spChg>
        <pc:spChg chg="add mod ord">
          <ac:chgData name="Burstein, Rebecca" userId="66ca8fbd-488d-4ee8-9c3b-e4eca1474e5f" providerId="ADAL" clId="{E9C0714B-D2C7-436D-AAB8-F5F784EE6C55}" dt="2024-12-09T14:46:50.208" v="1623"/>
          <ac:spMkLst>
            <pc:docMk/>
            <pc:sldMk cId="3875000109" sldId="261"/>
            <ac:spMk id="4" creationId="{DB36B057-1EEC-FA63-00B4-EB269E1FB06A}"/>
          </ac:spMkLst>
        </pc:spChg>
        <pc:spChg chg="add del mod ord">
          <ac:chgData name="Burstein, Rebecca" userId="66ca8fbd-488d-4ee8-9c3b-e4eca1474e5f" providerId="ADAL" clId="{E9C0714B-D2C7-436D-AAB8-F5F784EE6C55}" dt="2024-12-06T18:53:09.075" v="1015" actId="478"/>
          <ac:spMkLst>
            <pc:docMk/>
            <pc:sldMk cId="3875000109" sldId="261"/>
            <ac:spMk id="5" creationId="{E7EE5E8F-24B3-D255-4B01-31E0C6D5D3D7}"/>
          </ac:spMkLst>
        </pc:spChg>
        <pc:spChg chg="mod">
          <ac:chgData name="Burstein, Rebecca" userId="66ca8fbd-488d-4ee8-9c3b-e4eca1474e5f" providerId="ADAL" clId="{E9C0714B-D2C7-436D-AAB8-F5F784EE6C55}" dt="2024-12-06T18:49:27.023" v="939"/>
          <ac:spMkLst>
            <pc:docMk/>
            <pc:sldMk cId="3875000109" sldId="261"/>
            <ac:spMk id="18" creationId="{4C5BD92E-F081-8140-BBA6-08D6DB98C00D}"/>
          </ac:spMkLst>
        </pc:spChg>
        <pc:spChg chg="add mod ord">
          <ac:chgData name="Burstein, Rebecca" userId="66ca8fbd-488d-4ee8-9c3b-e4eca1474e5f" providerId="ADAL" clId="{E9C0714B-D2C7-436D-AAB8-F5F784EE6C55}" dt="2024-12-09T14:46:50.208" v="1623"/>
          <ac:spMkLst>
            <pc:docMk/>
            <pc:sldMk cId="3875000109" sldId="261"/>
            <ac:spMk id="19" creationId="{20B9B44F-F34F-49F8-3B70-5E94836B6659}"/>
          </ac:spMkLst>
        </pc:spChg>
      </pc:sldChg>
      <pc:sldChg chg="addSp delSp modSp mod chgLayout">
        <pc:chgData name="Burstein, Rebecca" userId="66ca8fbd-488d-4ee8-9c3b-e4eca1474e5f" providerId="ADAL" clId="{E9C0714B-D2C7-436D-AAB8-F5F784EE6C55}" dt="2024-12-09T14:46:50.208" v="1623"/>
        <pc:sldMkLst>
          <pc:docMk/>
          <pc:sldMk cId="2743052169" sldId="262"/>
        </pc:sldMkLst>
        <pc:spChg chg="add mod ord">
          <ac:chgData name="Burstein, Rebecca" userId="66ca8fbd-488d-4ee8-9c3b-e4eca1474e5f" providerId="ADAL" clId="{E9C0714B-D2C7-436D-AAB8-F5F784EE6C55}" dt="2024-12-09T14:46:50.208" v="1623"/>
          <ac:spMkLst>
            <pc:docMk/>
            <pc:sldMk cId="2743052169" sldId="262"/>
            <ac:spMk id="2" creationId="{5A98A846-C9FA-91EA-5FED-BEA221AC9F6B}"/>
          </ac:spMkLst>
        </pc:spChg>
        <pc:spChg chg="del">
          <ac:chgData name="Burstein, Rebecca" userId="66ca8fbd-488d-4ee8-9c3b-e4eca1474e5f" providerId="ADAL" clId="{E9C0714B-D2C7-436D-AAB8-F5F784EE6C55}" dt="2024-12-06T18:29:51.042" v="359" actId="6264"/>
          <ac:spMkLst>
            <pc:docMk/>
            <pc:sldMk cId="2743052169" sldId="262"/>
            <ac:spMk id="3" creationId="{51A7008E-9439-E187-55DC-093E14BCF61F}"/>
          </ac:spMkLst>
        </pc:spChg>
        <pc:spChg chg="add mod ord">
          <ac:chgData name="Burstein, Rebecca" userId="66ca8fbd-488d-4ee8-9c3b-e4eca1474e5f" providerId="ADAL" clId="{E9C0714B-D2C7-436D-AAB8-F5F784EE6C55}" dt="2024-12-09T14:46:50.208" v="1623"/>
          <ac:spMkLst>
            <pc:docMk/>
            <pc:sldMk cId="2743052169" sldId="262"/>
            <ac:spMk id="4" creationId="{BC3021AD-B94E-5223-FA62-6DC234CD9737}"/>
          </ac:spMkLst>
        </pc:spChg>
        <pc:spChg chg="del">
          <ac:chgData name="Burstein, Rebecca" userId="66ca8fbd-488d-4ee8-9c3b-e4eca1474e5f" providerId="ADAL" clId="{E9C0714B-D2C7-436D-AAB8-F5F784EE6C55}" dt="2024-12-06T18:29:51.042" v="359" actId="6264"/>
          <ac:spMkLst>
            <pc:docMk/>
            <pc:sldMk cId="2743052169" sldId="262"/>
            <ac:spMk id="5" creationId="{6AED06CC-D329-BFE6-FE3F-014CF8AE615F}"/>
          </ac:spMkLst>
        </pc:spChg>
        <pc:spChg chg="add mod">
          <ac:chgData name="Burstein, Rebecca" userId="66ca8fbd-488d-4ee8-9c3b-e4eca1474e5f" providerId="ADAL" clId="{E9C0714B-D2C7-436D-AAB8-F5F784EE6C55}" dt="2024-12-06T19:06:57.138" v="1327" actId="20577"/>
          <ac:spMkLst>
            <pc:docMk/>
            <pc:sldMk cId="2743052169" sldId="262"/>
            <ac:spMk id="6" creationId="{C39808C7-528E-70D4-829C-9D86FF68E460}"/>
          </ac:spMkLst>
        </pc:spChg>
      </pc:sldChg>
      <pc:sldChg chg="addSp delSp modSp del mod chgLayout">
        <pc:chgData name="Burstein, Rebecca" userId="66ca8fbd-488d-4ee8-9c3b-e4eca1474e5f" providerId="ADAL" clId="{E9C0714B-D2C7-436D-AAB8-F5F784EE6C55}" dt="2024-12-06T18:54:12.874" v="1021" actId="47"/>
        <pc:sldMkLst>
          <pc:docMk/>
          <pc:sldMk cId="2797498647" sldId="282"/>
        </pc:sldMkLst>
        <pc:spChg chg="add mod ord">
          <ac:chgData name="Burstein, Rebecca" userId="66ca8fbd-488d-4ee8-9c3b-e4eca1474e5f" providerId="ADAL" clId="{E9C0714B-D2C7-436D-AAB8-F5F784EE6C55}" dt="2024-12-06T18:29:44.192" v="358" actId="6264"/>
          <ac:spMkLst>
            <pc:docMk/>
            <pc:sldMk cId="2797498647" sldId="282"/>
            <ac:spMk id="2" creationId="{08D6C362-8D3E-14AD-28DD-FE497F9EE1DA}"/>
          </ac:spMkLst>
        </pc:spChg>
        <pc:spChg chg="add mod ord">
          <ac:chgData name="Burstein, Rebecca" userId="66ca8fbd-488d-4ee8-9c3b-e4eca1474e5f" providerId="ADAL" clId="{E9C0714B-D2C7-436D-AAB8-F5F784EE6C55}" dt="2024-12-06T18:29:44.192" v="358" actId="6264"/>
          <ac:spMkLst>
            <pc:docMk/>
            <pc:sldMk cId="2797498647" sldId="282"/>
            <ac:spMk id="3" creationId="{A85112DE-AF8A-D5FC-DD4B-8D1A95F870E1}"/>
          </ac:spMkLst>
        </pc:spChg>
        <pc:spChg chg="del">
          <ac:chgData name="Burstein, Rebecca" userId="66ca8fbd-488d-4ee8-9c3b-e4eca1474e5f" providerId="ADAL" clId="{E9C0714B-D2C7-436D-AAB8-F5F784EE6C55}" dt="2024-12-06T18:29:44.192" v="358" actId="6264"/>
          <ac:spMkLst>
            <pc:docMk/>
            <pc:sldMk cId="2797498647" sldId="282"/>
            <ac:spMk id="4" creationId="{62DA7EFD-0758-E434-E331-8263413FCB3D}"/>
          </ac:spMkLst>
        </pc:spChg>
        <pc:spChg chg="del">
          <ac:chgData name="Burstein, Rebecca" userId="66ca8fbd-488d-4ee8-9c3b-e4eca1474e5f" providerId="ADAL" clId="{E9C0714B-D2C7-436D-AAB8-F5F784EE6C55}" dt="2024-12-06T18:29:44.192" v="358" actId="6264"/>
          <ac:spMkLst>
            <pc:docMk/>
            <pc:sldMk cId="2797498647" sldId="282"/>
            <ac:spMk id="5" creationId="{8DFBCF0C-BCD3-6CFA-0E12-68C656B1C14C}"/>
          </ac:spMkLst>
        </pc:spChg>
        <pc:spChg chg="del">
          <ac:chgData name="Burstein, Rebecca" userId="66ca8fbd-488d-4ee8-9c3b-e4eca1474e5f" providerId="ADAL" clId="{E9C0714B-D2C7-436D-AAB8-F5F784EE6C55}" dt="2024-12-06T18:53:43.878" v="1018" actId="21"/>
          <ac:spMkLst>
            <pc:docMk/>
            <pc:sldMk cId="2797498647" sldId="282"/>
            <ac:spMk id="7" creationId="{E97A1968-4CDA-674C-B27C-F205857009BA}"/>
          </ac:spMkLst>
        </pc:spChg>
        <pc:spChg chg="del">
          <ac:chgData name="Burstein, Rebecca" userId="66ca8fbd-488d-4ee8-9c3b-e4eca1474e5f" providerId="ADAL" clId="{E9C0714B-D2C7-436D-AAB8-F5F784EE6C55}" dt="2024-12-06T18:53:43.878" v="1018" actId="21"/>
          <ac:spMkLst>
            <pc:docMk/>
            <pc:sldMk cId="2797498647" sldId="282"/>
            <ac:spMk id="8" creationId="{D37BFE52-5F73-8E4E-B3E0-B7D989EA1859}"/>
          </ac:spMkLst>
        </pc:spChg>
        <pc:spChg chg="add mod ord">
          <ac:chgData name="Burstein, Rebecca" userId="66ca8fbd-488d-4ee8-9c3b-e4eca1474e5f" providerId="ADAL" clId="{E9C0714B-D2C7-436D-AAB8-F5F784EE6C55}" dt="2024-12-06T18:53:32.157" v="1017" actId="1076"/>
          <ac:spMkLst>
            <pc:docMk/>
            <pc:sldMk cId="2797498647" sldId="282"/>
            <ac:spMk id="10" creationId="{0F405A81-5834-50D0-5B90-DFDDF1AE5145}"/>
          </ac:spMkLst>
        </pc:spChg>
        <pc:spChg chg="del">
          <ac:chgData name="Burstein, Rebecca" userId="66ca8fbd-488d-4ee8-9c3b-e4eca1474e5f" providerId="ADAL" clId="{E9C0714B-D2C7-436D-AAB8-F5F784EE6C55}" dt="2024-12-06T18:53:43.878" v="1018" actId="21"/>
          <ac:spMkLst>
            <pc:docMk/>
            <pc:sldMk cId="2797498647" sldId="282"/>
            <ac:spMk id="11" creationId="{A74FC9F4-4A9D-FA41-88BF-09B93DDD7F9E}"/>
          </ac:spMkLst>
        </pc:spChg>
        <pc:spChg chg="del">
          <ac:chgData name="Burstein, Rebecca" userId="66ca8fbd-488d-4ee8-9c3b-e4eca1474e5f" providerId="ADAL" clId="{E9C0714B-D2C7-436D-AAB8-F5F784EE6C55}" dt="2024-12-06T18:53:43.878" v="1018" actId="21"/>
          <ac:spMkLst>
            <pc:docMk/>
            <pc:sldMk cId="2797498647" sldId="282"/>
            <ac:spMk id="12" creationId="{91F5015A-8E31-5046-87DE-B170D8678468}"/>
          </ac:spMkLst>
        </pc:spChg>
        <pc:spChg chg="del">
          <ac:chgData name="Burstein, Rebecca" userId="66ca8fbd-488d-4ee8-9c3b-e4eca1474e5f" providerId="ADAL" clId="{E9C0714B-D2C7-436D-AAB8-F5F784EE6C55}" dt="2024-12-06T18:53:43.878" v="1018" actId="21"/>
          <ac:spMkLst>
            <pc:docMk/>
            <pc:sldMk cId="2797498647" sldId="282"/>
            <ac:spMk id="14" creationId="{A660B4A4-29E7-4492-93E9-61DB619B1E06}"/>
          </ac:spMkLst>
        </pc:spChg>
        <pc:spChg chg="del">
          <ac:chgData name="Burstein, Rebecca" userId="66ca8fbd-488d-4ee8-9c3b-e4eca1474e5f" providerId="ADAL" clId="{E9C0714B-D2C7-436D-AAB8-F5F784EE6C55}" dt="2024-12-06T18:53:43.878" v="1018" actId="21"/>
          <ac:spMkLst>
            <pc:docMk/>
            <pc:sldMk cId="2797498647" sldId="282"/>
            <ac:spMk id="15" creationId="{254C7A50-29A4-4899-8FF6-DAAE92AA880A}"/>
          </ac:spMkLst>
        </pc:spChg>
        <pc:spChg chg="del">
          <ac:chgData name="Burstein, Rebecca" userId="66ca8fbd-488d-4ee8-9c3b-e4eca1474e5f" providerId="ADAL" clId="{E9C0714B-D2C7-436D-AAB8-F5F784EE6C55}" dt="2024-12-06T18:29:44.192" v="358" actId="6264"/>
          <ac:spMkLst>
            <pc:docMk/>
            <pc:sldMk cId="2797498647" sldId="282"/>
            <ac:spMk id="16" creationId="{4D0E199E-460E-1703-EA4E-7BDCF8B41716}"/>
          </ac:spMkLst>
        </pc:spChg>
        <pc:graphicFrameChg chg="del">
          <ac:chgData name="Burstein, Rebecca" userId="66ca8fbd-488d-4ee8-9c3b-e4eca1474e5f" providerId="ADAL" clId="{E9C0714B-D2C7-436D-AAB8-F5F784EE6C55}" dt="2024-12-06T18:53:43.878" v="1018" actId="21"/>
          <ac:graphicFrameMkLst>
            <pc:docMk/>
            <pc:sldMk cId="2797498647" sldId="282"/>
            <ac:graphicFrameMk id="6" creationId="{198733BD-F8A9-EA4D-9830-DDAC39E7A114}"/>
          </ac:graphicFrameMkLst>
        </pc:graphicFrameChg>
        <pc:graphicFrameChg chg="del">
          <ac:chgData name="Burstein, Rebecca" userId="66ca8fbd-488d-4ee8-9c3b-e4eca1474e5f" providerId="ADAL" clId="{E9C0714B-D2C7-436D-AAB8-F5F784EE6C55}" dt="2024-12-06T18:53:43.878" v="1018" actId="21"/>
          <ac:graphicFrameMkLst>
            <pc:docMk/>
            <pc:sldMk cId="2797498647" sldId="282"/>
            <ac:graphicFrameMk id="9" creationId="{50BE6F6B-B1C4-9A40-8A56-3F047CACF6C3}"/>
          </ac:graphicFrameMkLst>
        </pc:graphicFrameChg>
        <pc:graphicFrameChg chg="del">
          <ac:chgData name="Burstein, Rebecca" userId="66ca8fbd-488d-4ee8-9c3b-e4eca1474e5f" providerId="ADAL" clId="{E9C0714B-D2C7-436D-AAB8-F5F784EE6C55}" dt="2024-12-06T18:53:43.878" v="1018" actId="21"/>
          <ac:graphicFrameMkLst>
            <pc:docMk/>
            <pc:sldMk cId="2797498647" sldId="282"/>
            <ac:graphicFrameMk id="13" creationId="{CC211070-3BEC-43DC-87DE-F4711662CBCE}"/>
          </ac:graphicFrameMkLst>
        </pc:graphicFrameChg>
      </pc:sldChg>
      <pc:sldChg chg="addSp delSp modSp mod ord">
        <pc:chgData name="Burstein, Rebecca" userId="66ca8fbd-488d-4ee8-9c3b-e4eca1474e5f" providerId="ADAL" clId="{E9C0714B-D2C7-436D-AAB8-F5F784EE6C55}" dt="2024-12-09T14:46:50.208" v="1623"/>
        <pc:sldMkLst>
          <pc:docMk/>
          <pc:sldMk cId="3223745867" sldId="289"/>
        </pc:sldMkLst>
        <pc:spChg chg="mod">
          <ac:chgData name="Burstein, Rebecca" userId="66ca8fbd-488d-4ee8-9c3b-e4eca1474e5f" providerId="ADAL" clId="{E9C0714B-D2C7-436D-AAB8-F5F784EE6C55}" dt="2024-12-09T14:46:50.208" v="1623"/>
          <ac:spMkLst>
            <pc:docMk/>
            <pc:sldMk cId="3223745867" sldId="289"/>
            <ac:spMk id="2" creationId="{2121B39C-C877-6E2E-9802-39BF17E4C8D5}"/>
          </ac:spMkLst>
        </pc:spChg>
        <pc:spChg chg="add del mod">
          <ac:chgData name="Burstein, Rebecca" userId="66ca8fbd-488d-4ee8-9c3b-e4eca1474e5f" providerId="ADAL" clId="{E9C0714B-D2C7-436D-AAB8-F5F784EE6C55}" dt="2024-12-06T18:41:32.748" v="687" actId="478"/>
          <ac:spMkLst>
            <pc:docMk/>
            <pc:sldMk cId="3223745867" sldId="289"/>
            <ac:spMk id="3" creationId="{253FE2D1-0B29-D643-8423-0E2385FA35E7}"/>
          </ac:spMkLst>
        </pc:spChg>
        <pc:spChg chg="add mod">
          <ac:chgData name="Burstein, Rebecca" userId="66ca8fbd-488d-4ee8-9c3b-e4eca1474e5f" providerId="ADAL" clId="{E9C0714B-D2C7-436D-AAB8-F5F784EE6C55}" dt="2024-12-06T18:47:33.770" v="924" actId="1076"/>
          <ac:spMkLst>
            <pc:docMk/>
            <pc:sldMk cId="3223745867" sldId="289"/>
            <ac:spMk id="4" creationId="{E220DDB9-E25E-8BF0-9927-6EE8D297DF89}"/>
          </ac:spMkLst>
        </pc:spChg>
        <pc:spChg chg="del">
          <ac:chgData name="Burstein, Rebecca" userId="66ca8fbd-488d-4ee8-9c3b-e4eca1474e5f" providerId="ADAL" clId="{E9C0714B-D2C7-436D-AAB8-F5F784EE6C55}" dt="2024-12-06T18:25:51.442" v="312" actId="478"/>
          <ac:spMkLst>
            <pc:docMk/>
            <pc:sldMk cId="3223745867" sldId="289"/>
            <ac:spMk id="19" creationId="{8734A69F-B719-1F42-9345-47C8DB428117}"/>
          </ac:spMkLst>
        </pc:spChg>
        <pc:spChg chg="del">
          <ac:chgData name="Burstein, Rebecca" userId="66ca8fbd-488d-4ee8-9c3b-e4eca1474e5f" providerId="ADAL" clId="{E9C0714B-D2C7-436D-AAB8-F5F784EE6C55}" dt="2024-12-06T18:26:53.302" v="343" actId="478"/>
          <ac:spMkLst>
            <pc:docMk/>
            <pc:sldMk cId="3223745867" sldId="289"/>
            <ac:spMk id="23" creationId="{0E8B42A0-72EB-F044-85C9-8989A74432C1}"/>
          </ac:spMkLst>
        </pc:spChg>
        <pc:picChg chg="mod">
          <ac:chgData name="Burstein, Rebecca" userId="66ca8fbd-488d-4ee8-9c3b-e4eca1474e5f" providerId="ADAL" clId="{E9C0714B-D2C7-436D-AAB8-F5F784EE6C55}" dt="2024-12-09T14:46:50.208" v="1623"/>
          <ac:picMkLst>
            <pc:docMk/>
            <pc:sldMk cId="3223745867" sldId="289"/>
            <ac:picMk id="18" creationId="{61E207FE-0C09-694D-BF1E-2C37FBEC9087}"/>
          </ac:picMkLst>
        </pc:picChg>
      </pc:sldChg>
      <pc:sldChg chg="addSp modSp mod">
        <pc:chgData name="Burstein, Rebecca" userId="66ca8fbd-488d-4ee8-9c3b-e4eca1474e5f" providerId="ADAL" clId="{E9C0714B-D2C7-436D-AAB8-F5F784EE6C55}" dt="2024-12-09T14:46:50.208" v="1623"/>
        <pc:sldMkLst>
          <pc:docMk/>
          <pc:sldMk cId="3956179829" sldId="290"/>
        </pc:sldMkLst>
        <pc:spChg chg="mod">
          <ac:chgData name="Burstein, Rebecca" userId="66ca8fbd-488d-4ee8-9c3b-e4eca1474e5f" providerId="ADAL" clId="{E9C0714B-D2C7-436D-AAB8-F5F784EE6C55}" dt="2024-12-09T14:46:50.208" v="1623"/>
          <ac:spMkLst>
            <pc:docMk/>
            <pc:sldMk cId="3956179829" sldId="290"/>
            <ac:spMk id="2" creationId="{7F1EAE0A-E23C-A55A-7368-57AD61820241}"/>
          </ac:spMkLst>
        </pc:spChg>
        <pc:spChg chg="add mod">
          <ac:chgData name="Burstein, Rebecca" userId="66ca8fbd-488d-4ee8-9c3b-e4eca1474e5f" providerId="ADAL" clId="{E9C0714B-D2C7-436D-AAB8-F5F784EE6C55}" dt="2024-12-06T18:51:50.400" v="972" actId="20577"/>
          <ac:spMkLst>
            <pc:docMk/>
            <pc:sldMk cId="3956179829" sldId="290"/>
            <ac:spMk id="3" creationId="{8EEDB574-E1B7-FBAB-6E6D-6C89E7540718}"/>
          </ac:spMkLst>
        </pc:spChg>
        <pc:spChg chg="mod">
          <ac:chgData name="Burstein, Rebecca" userId="66ca8fbd-488d-4ee8-9c3b-e4eca1474e5f" providerId="ADAL" clId="{E9C0714B-D2C7-436D-AAB8-F5F784EE6C55}" dt="2024-12-09T14:46:50.208" v="1623"/>
          <ac:spMkLst>
            <pc:docMk/>
            <pc:sldMk cId="3956179829" sldId="290"/>
            <ac:spMk id="6" creationId="{B6473B07-DFEA-9F44-AD5E-C49E4FCDA38D}"/>
          </ac:spMkLst>
        </pc:spChg>
        <pc:spChg chg="mod">
          <ac:chgData name="Burstein, Rebecca" userId="66ca8fbd-488d-4ee8-9c3b-e4eca1474e5f" providerId="ADAL" clId="{E9C0714B-D2C7-436D-AAB8-F5F784EE6C55}" dt="2024-12-09T14:46:50.208" v="1623"/>
          <ac:spMkLst>
            <pc:docMk/>
            <pc:sldMk cId="3956179829" sldId="290"/>
            <ac:spMk id="7" creationId="{9BF0FF86-2CE1-7948-B094-0F88BEF5F17A}"/>
          </ac:spMkLst>
        </pc:spChg>
      </pc:sldChg>
      <pc:sldChg chg="add del">
        <pc:chgData name="Burstein, Rebecca" userId="66ca8fbd-488d-4ee8-9c3b-e4eca1474e5f" providerId="ADAL" clId="{E9C0714B-D2C7-436D-AAB8-F5F784EE6C55}" dt="2024-12-06T18:12:34.823" v="196" actId="47"/>
        <pc:sldMkLst>
          <pc:docMk/>
          <pc:sldMk cId="1848541100" sldId="2147374548"/>
        </pc:sldMkLst>
      </pc:sldChg>
      <pc:sldChg chg="modSp mod">
        <pc:chgData name="Burstein, Rebecca" userId="66ca8fbd-488d-4ee8-9c3b-e4eca1474e5f" providerId="ADAL" clId="{E9C0714B-D2C7-436D-AAB8-F5F784EE6C55}" dt="2024-12-09T14:46:50.208" v="1623"/>
        <pc:sldMkLst>
          <pc:docMk/>
          <pc:sldMk cId="1009359478" sldId="2147374562"/>
        </pc:sldMkLst>
        <pc:spChg chg="mod">
          <ac:chgData name="Burstein, Rebecca" userId="66ca8fbd-488d-4ee8-9c3b-e4eca1474e5f" providerId="ADAL" clId="{E9C0714B-D2C7-436D-AAB8-F5F784EE6C55}" dt="2024-12-09T14:46:50.208" v="1623"/>
          <ac:spMkLst>
            <pc:docMk/>
            <pc:sldMk cId="1009359478" sldId="2147374562"/>
            <ac:spMk id="3" creationId="{2B39ABA8-4D18-7581-053F-87235C232A8E}"/>
          </ac:spMkLst>
        </pc:spChg>
        <pc:spChg chg="mod">
          <ac:chgData name="Burstein, Rebecca" userId="66ca8fbd-488d-4ee8-9c3b-e4eca1474e5f" providerId="ADAL" clId="{E9C0714B-D2C7-436D-AAB8-F5F784EE6C55}" dt="2024-12-06T18:50:42.844" v="954" actId="20577"/>
          <ac:spMkLst>
            <pc:docMk/>
            <pc:sldMk cId="1009359478" sldId="2147374562"/>
            <ac:spMk id="5" creationId="{DCFC4C4F-694C-621C-9EB7-FA574DCDEB85}"/>
          </ac:spMkLst>
        </pc:spChg>
        <pc:spChg chg="mod">
          <ac:chgData name="Burstein, Rebecca" userId="66ca8fbd-488d-4ee8-9c3b-e4eca1474e5f" providerId="ADAL" clId="{E9C0714B-D2C7-436D-AAB8-F5F784EE6C55}" dt="2024-12-09T14:45:37.937" v="1621" actId="207"/>
          <ac:spMkLst>
            <pc:docMk/>
            <pc:sldMk cId="1009359478" sldId="2147374562"/>
            <ac:spMk id="49" creationId="{2E0B3A6F-AA09-CAE6-6924-4DBA9EC04D8C}"/>
          </ac:spMkLst>
        </pc:spChg>
      </pc:sldChg>
      <pc:sldChg chg="add del">
        <pc:chgData name="Burstein, Rebecca" userId="66ca8fbd-488d-4ee8-9c3b-e4eca1474e5f" providerId="ADAL" clId="{E9C0714B-D2C7-436D-AAB8-F5F784EE6C55}" dt="2024-12-06T18:08:30.083" v="6" actId="47"/>
        <pc:sldMkLst>
          <pc:docMk/>
          <pc:sldMk cId="2658961815" sldId="2147374568"/>
        </pc:sldMkLst>
      </pc:sldChg>
      <pc:sldChg chg="del">
        <pc:chgData name="Burstein, Rebecca" userId="66ca8fbd-488d-4ee8-9c3b-e4eca1474e5f" providerId="ADAL" clId="{E9C0714B-D2C7-436D-AAB8-F5F784EE6C55}" dt="2024-12-06T18:08:30.637" v="7" actId="47"/>
        <pc:sldMkLst>
          <pc:docMk/>
          <pc:sldMk cId="1755212053" sldId="2147374569"/>
        </pc:sldMkLst>
      </pc:sldChg>
      <pc:sldChg chg="del">
        <pc:chgData name="Burstein, Rebecca" userId="66ca8fbd-488d-4ee8-9c3b-e4eca1474e5f" providerId="ADAL" clId="{E9C0714B-D2C7-436D-AAB8-F5F784EE6C55}" dt="2024-12-06T18:08:31.056" v="8" actId="47"/>
        <pc:sldMkLst>
          <pc:docMk/>
          <pc:sldMk cId="437310810" sldId="2147374570"/>
        </pc:sldMkLst>
      </pc:sldChg>
      <pc:sldChg chg="del">
        <pc:chgData name="Burstein, Rebecca" userId="66ca8fbd-488d-4ee8-9c3b-e4eca1474e5f" providerId="ADAL" clId="{E9C0714B-D2C7-436D-AAB8-F5F784EE6C55}" dt="2024-12-06T18:08:31.480" v="9" actId="47"/>
        <pc:sldMkLst>
          <pc:docMk/>
          <pc:sldMk cId="3682556838" sldId="2147374571"/>
        </pc:sldMkLst>
      </pc:sldChg>
      <pc:sldChg chg="del">
        <pc:chgData name="Burstein, Rebecca" userId="66ca8fbd-488d-4ee8-9c3b-e4eca1474e5f" providerId="ADAL" clId="{E9C0714B-D2C7-436D-AAB8-F5F784EE6C55}" dt="2024-12-06T18:08:31.903" v="10" actId="47"/>
        <pc:sldMkLst>
          <pc:docMk/>
          <pc:sldMk cId="4240325944" sldId="2147374572"/>
        </pc:sldMkLst>
      </pc:sldChg>
      <pc:sldChg chg="modSp mod">
        <pc:chgData name="Burstein, Rebecca" userId="66ca8fbd-488d-4ee8-9c3b-e4eca1474e5f" providerId="ADAL" clId="{E9C0714B-D2C7-436D-AAB8-F5F784EE6C55}" dt="2024-12-09T14:46:50.208" v="1623"/>
        <pc:sldMkLst>
          <pc:docMk/>
          <pc:sldMk cId="2425909287" sldId="2147374573"/>
        </pc:sldMkLst>
        <pc:spChg chg="mod">
          <ac:chgData name="Burstein, Rebecca" userId="66ca8fbd-488d-4ee8-9c3b-e4eca1474e5f" providerId="ADAL" clId="{E9C0714B-D2C7-436D-AAB8-F5F784EE6C55}" dt="2024-12-09T14:46:50.208" v="1623"/>
          <ac:spMkLst>
            <pc:docMk/>
            <pc:sldMk cId="2425909287" sldId="2147374573"/>
            <ac:spMk id="3" creationId="{078C624F-F99D-E681-0F5D-7414F201221B}"/>
          </ac:spMkLst>
        </pc:spChg>
        <pc:spChg chg="mod">
          <ac:chgData name="Burstein, Rebecca" userId="66ca8fbd-488d-4ee8-9c3b-e4eca1474e5f" providerId="ADAL" clId="{E9C0714B-D2C7-436D-AAB8-F5F784EE6C55}" dt="2024-12-06T18:50:52.847" v="956" actId="20577"/>
          <ac:spMkLst>
            <pc:docMk/>
            <pc:sldMk cId="2425909287" sldId="2147374573"/>
            <ac:spMk id="10" creationId="{125822E1-D86C-A5FD-90B2-13E3B0EED034}"/>
          </ac:spMkLst>
        </pc:spChg>
      </pc:sldChg>
      <pc:sldChg chg="del">
        <pc:chgData name="Burstein, Rebecca" userId="66ca8fbd-488d-4ee8-9c3b-e4eca1474e5f" providerId="ADAL" clId="{E9C0714B-D2C7-436D-AAB8-F5F784EE6C55}" dt="2024-12-06T18:19:31.054" v="210" actId="47"/>
        <pc:sldMkLst>
          <pc:docMk/>
          <pc:sldMk cId="925364909" sldId="2147374574"/>
        </pc:sldMkLst>
      </pc:sldChg>
      <pc:sldChg chg="addSp delSp modSp mod chgLayout">
        <pc:chgData name="Burstein, Rebecca" userId="66ca8fbd-488d-4ee8-9c3b-e4eca1474e5f" providerId="ADAL" clId="{E9C0714B-D2C7-436D-AAB8-F5F784EE6C55}" dt="2024-12-09T14:46:50.208" v="1623"/>
        <pc:sldMkLst>
          <pc:docMk/>
          <pc:sldMk cId="4070594734" sldId="2147374576"/>
        </pc:sldMkLst>
        <pc:spChg chg="del">
          <ac:chgData name="Burstein, Rebecca" userId="66ca8fbd-488d-4ee8-9c3b-e4eca1474e5f" providerId="ADAL" clId="{E9C0714B-D2C7-436D-AAB8-F5F784EE6C55}" dt="2024-12-06T18:29:59.994" v="361" actId="6264"/>
          <ac:spMkLst>
            <pc:docMk/>
            <pc:sldMk cId="4070594734" sldId="2147374576"/>
            <ac:spMk id="2" creationId="{E305A344-9033-06DD-CB8B-C873220E5129}"/>
          </ac:spMkLst>
        </pc:spChg>
        <pc:spChg chg="del">
          <ac:chgData name="Burstein, Rebecca" userId="66ca8fbd-488d-4ee8-9c3b-e4eca1474e5f" providerId="ADAL" clId="{E9C0714B-D2C7-436D-AAB8-F5F784EE6C55}" dt="2024-12-06T18:29:59.994" v="361" actId="6264"/>
          <ac:spMkLst>
            <pc:docMk/>
            <pc:sldMk cId="4070594734" sldId="2147374576"/>
            <ac:spMk id="3" creationId="{6280F13E-DB46-E8EA-AC05-659D6A758BDA}"/>
          </ac:spMkLst>
        </pc:spChg>
        <pc:spChg chg="del">
          <ac:chgData name="Burstein, Rebecca" userId="66ca8fbd-488d-4ee8-9c3b-e4eca1474e5f" providerId="ADAL" clId="{E9C0714B-D2C7-436D-AAB8-F5F784EE6C55}" dt="2024-12-06T18:29:59.994" v="361" actId="6264"/>
          <ac:spMkLst>
            <pc:docMk/>
            <pc:sldMk cId="4070594734" sldId="2147374576"/>
            <ac:spMk id="4" creationId="{5F3232C6-7638-26DB-3561-31EBE75B442B}"/>
          </ac:spMkLst>
        </pc:spChg>
        <pc:spChg chg="del">
          <ac:chgData name="Burstein, Rebecca" userId="66ca8fbd-488d-4ee8-9c3b-e4eca1474e5f" providerId="ADAL" clId="{E9C0714B-D2C7-436D-AAB8-F5F784EE6C55}" dt="2024-12-06T18:29:59.994" v="361" actId="6264"/>
          <ac:spMkLst>
            <pc:docMk/>
            <pc:sldMk cId="4070594734" sldId="2147374576"/>
            <ac:spMk id="5" creationId="{EC85E220-BD6F-777F-F83B-8BECD47A9E72}"/>
          </ac:spMkLst>
        </pc:spChg>
        <pc:spChg chg="del">
          <ac:chgData name="Burstein, Rebecca" userId="66ca8fbd-488d-4ee8-9c3b-e4eca1474e5f" providerId="ADAL" clId="{E9C0714B-D2C7-436D-AAB8-F5F784EE6C55}" dt="2024-12-06T18:29:59.994" v="361" actId="6264"/>
          <ac:spMkLst>
            <pc:docMk/>
            <pc:sldMk cId="4070594734" sldId="2147374576"/>
            <ac:spMk id="6" creationId="{D59E2AF6-41F4-2B6A-740B-68EF57F4A52B}"/>
          </ac:spMkLst>
        </pc:spChg>
        <pc:spChg chg="add del mod ord">
          <ac:chgData name="Burstein, Rebecca" userId="66ca8fbd-488d-4ee8-9c3b-e4eca1474e5f" providerId="ADAL" clId="{E9C0714B-D2C7-436D-AAB8-F5F784EE6C55}" dt="2024-12-06T19:16:33.858" v="1570" actId="931"/>
          <ac:spMkLst>
            <pc:docMk/>
            <pc:sldMk cId="4070594734" sldId="2147374576"/>
            <ac:spMk id="7" creationId="{5A6E59B8-12D7-594A-5440-66F336101932}"/>
          </ac:spMkLst>
        </pc:spChg>
        <pc:spChg chg="add del mod ord">
          <ac:chgData name="Burstein, Rebecca" userId="66ca8fbd-488d-4ee8-9c3b-e4eca1474e5f" providerId="ADAL" clId="{E9C0714B-D2C7-436D-AAB8-F5F784EE6C55}" dt="2024-12-06T19:16:46.518" v="1573" actId="931"/>
          <ac:spMkLst>
            <pc:docMk/>
            <pc:sldMk cId="4070594734" sldId="2147374576"/>
            <ac:spMk id="8" creationId="{FD06CC84-698C-45AD-735F-E601EA0DEBC5}"/>
          </ac:spMkLst>
        </pc:spChg>
        <pc:spChg chg="add del mod ord">
          <ac:chgData name="Burstein, Rebecca" userId="66ca8fbd-488d-4ee8-9c3b-e4eca1474e5f" providerId="ADAL" clId="{E9C0714B-D2C7-436D-AAB8-F5F784EE6C55}" dt="2024-12-06T19:16:55.480" v="1576" actId="931"/>
          <ac:spMkLst>
            <pc:docMk/>
            <pc:sldMk cId="4070594734" sldId="2147374576"/>
            <ac:spMk id="9" creationId="{D27E34D1-A2DB-81ED-C2AD-3F0217C4EDFD}"/>
          </ac:spMkLst>
        </pc:spChg>
        <pc:spChg chg="add del mod ord">
          <ac:chgData name="Burstein, Rebecca" userId="66ca8fbd-488d-4ee8-9c3b-e4eca1474e5f" providerId="ADAL" clId="{E9C0714B-D2C7-436D-AAB8-F5F784EE6C55}" dt="2024-12-06T19:17:01.452" v="1579" actId="931"/>
          <ac:spMkLst>
            <pc:docMk/>
            <pc:sldMk cId="4070594734" sldId="2147374576"/>
            <ac:spMk id="10" creationId="{2E480FBD-41AD-AAD2-3EC3-FD091B55B979}"/>
          </ac:spMkLst>
        </pc:spChg>
        <pc:spChg chg="add del mod ord">
          <ac:chgData name="Burstein, Rebecca" userId="66ca8fbd-488d-4ee8-9c3b-e4eca1474e5f" providerId="ADAL" clId="{E9C0714B-D2C7-436D-AAB8-F5F784EE6C55}" dt="2024-12-06T19:17:22.167" v="1582" actId="931"/>
          <ac:spMkLst>
            <pc:docMk/>
            <pc:sldMk cId="4070594734" sldId="2147374576"/>
            <ac:spMk id="11" creationId="{4E633FF0-44A9-6B65-B874-35665AD2132B}"/>
          </ac:spMkLst>
        </pc:spChg>
        <pc:spChg chg="add del mod">
          <ac:chgData name="Burstein, Rebecca" userId="66ca8fbd-488d-4ee8-9c3b-e4eca1474e5f" providerId="ADAL" clId="{E9C0714B-D2C7-436D-AAB8-F5F784EE6C55}" dt="2024-12-06T19:21:12.270" v="1586" actId="931"/>
          <ac:spMkLst>
            <pc:docMk/>
            <pc:sldMk cId="4070594734" sldId="2147374576"/>
            <ac:spMk id="23" creationId="{42F558FD-45F3-C74F-4965-425A66E2C809}"/>
          </ac:spMkLst>
        </pc:spChg>
        <pc:spChg chg="add del mod">
          <ac:chgData name="Burstein, Rebecca" userId="66ca8fbd-488d-4ee8-9c3b-e4eca1474e5f" providerId="ADAL" clId="{E9C0714B-D2C7-436D-AAB8-F5F784EE6C55}" dt="2024-12-06T19:22:26.077" v="1592" actId="931"/>
          <ac:spMkLst>
            <pc:docMk/>
            <pc:sldMk cId="4070594734" sldId="2147374576"/>
            <ac:spMk id="27" creationId="{E1E51DCC-1E4F-310C-D58A-3E8F0360197B}"/>
          </ac:spMkLst>
        </pc:spChg>
        <pc:spChg chg="add mod">
          <ac:chgData name="Burstein, Rebecca" userId="66ca8fbd-488d-4ee8-9c3b-e4eca1474e5f" providerId="ADAL" clId="{E9C0714B-D2C7-436D-AAB8-F5F784EE6C55}" dt="2024-12-06T19:30:47.676" v="1610" actId="20577"/>
          <ac:spMkLst>
            <pc:docMk/>
            <pc:sldMk cId="4070594734" sldId="2147374576"/>
            <ac:spMk id="30" creationId="{34EDF3EE-2E6E-A008-011A-059465F585C7}"/>
          </ac:spMkLst>
        </pc:spChg>
        <pc:picChg chg="add del mod">
          <ac:chgData name="Burstein, Rebecca" userId="66ca8fbd-488d-4ee8-9c3b-e4eca1474e5f" providerId="ADAL" clId="{E9C0714B-D2C7-436D-AAB8-F5F784EE6C55}" dt="2024-12-06T19:22:18.023" v="1591" actId="478"/>
          <ac:picMkLst>
            <pc:docMk/>
            <pc:sldMk cId="4070594734" sldId="2147374576"/>
            <ac:picMk id="13" creationId="{717B6792-2078-4E7F-5233-12AB7D4886F8}"/>
          </ac:picMkLst>
        </pc:picChg>
        <pc:picChg chg="add mod modCrop">
          <ac:chgData name="Burstein, Rebecca" userId="66ca8fbd-488d-4ee8-9c3b-e4eca1474e5f" providerId="ADAL" clId="{E9C0714B-D2C7-436D-AAB8-F5F784EE6C55}" dt="2024-12-09T14:46:50.208" v="1623"/>
          <ac:picMkLst>
            <pc:docMk/>
            <pc:sldMk cId="4070594734" sldId="2147374576"/>
            <ac:picMk id="15" creationId="{2543EECC-3B7E-7686-1A1F-41545FAD933D}"/>
          </ac:picMkLst>
        </pc:picChg>
        <pc:picChg chg="add mod">
          <ac:chgData name="Burstein, Rebecca" userId="66ca8fbd-488d-4ee8-9c3b-e4eca1474e5f" providerId="ADAL" clId="{E9C0714B-D2C7-436D-AAB8-F5F784EE6C55}" dt="2024-12-09T14:46:50.208" v="1623"/>
          <ac:picMkLst>
            <pc:docMk/>
            <pc:sldMk cId="4070594734" sldId="2147374576"/>
            <ac:picMk id="17" creationId="{7541EFED-83F7-5BF5-1E3F-878C15585860}"/>
          </ac:picMkLst>
        </pc:picChg>
        <pc:picChg chg="add mod">
          <ac:chgData name="Burstein, Rebecca" userId="66ca8fbd-488d-4ee8-9c3b-e4eca1474e5f" providerId="ADAL" clId="{E9C0714B-D2C7-436D-AAB8-F5F784EE6C55}" dt="2024-12-09T14:46:50.208" v="1623"/>
          <ac:picMkLst>
            <pc:docMk/>
            <pc:sldMk cId="4070594734" sldId="2147374576"/>
            <ac:picMk id="19" creationId="{F2E3DA26-E97F-5408-BBC7-02E0748E9E68}"/>
          </ac:picMkLst>
        </pc:picChg>
        <pc:picChg chg="add del mod">
          <ac:chgData name="Burstein, Rebecca" userId="66ca8fbd-488d-4ee8-9c3b-e4eca1474e5f" providerId="ADAL" clId="{E9C0714B-D2C7-436D-AAB8-F5F784EE6C55}" dt="2024-12-06T19:21:03.077" v="1585" actId="478"/>
          <ac:picMkLst>
            <pc:docMk/>
            <pc:sldMk cId="4070594734" sldId="2147374576"/>
            <ac:picMk id="21" creationId="{EFAAFBCC-EC2C-B1BD-6EA9-A732ED1C01B5}"/>
          </ac:picMkLst>
        </pc:picChg>
        <pc:picChg chg="add mod modCrop">
          <ac:chgData name="Burstein, Rebecca" userId="66ca8fbd-488d-4ee8-9c3b-e4eca1474e5f" providerId="ADAL" clId="{E9C0714B-D2C7-436D-AAB8-F5F784EE6C55}" dt="2024-12-09T14:46:50.208" v="1623"/>
          <ac:picMkLst>
            <pc:docMk/>
            <pc:sldMk cId="4070594734" sldId="2147374576"/>
            <ac:picMk id="25" creationId="{EB4CF7A5-212E-167B-F539-65264B406676}"/>
          </ac:picMkLst>
        </pc:picChg>
        <pc:picChg chg="add mod">
          <ac:chgData name="Burstein, Rebecca" userId="66ca8fbd-488d-4ee8-9c3b-e4eca1474e5f" providerId="ADAL" clId="{E9C0714B-D2C7-436D-AAB8-F5F784EE6C55}" dt="2024-12-09T14:46:50.208" v="1623"/>
          <ac:picMkLst>
            <pc:docMk/>
            <pc:sldMk cId="4070594734" sldId="2147374576"/>
            <ac:picMk id="29" creationId="{CA4D1AE0-5CC2-F539-2BE8-AE06300F853B}"/>
          </ac:picMkLst>
        </pc:picChg>
      </pc:sldChg>
      <pc:sldChg chg="addSp delSp modSp mod ord chgLayout">
        <pc:chgData name="Burstein, Rebecca" userId="66ca8fbd-488d-4ee8-9c3b-e4eca1474e5f" providerId="ADAL" clId="{E9C0714B-D2C7-436D-AAB8-F5F784EE6C55}" dt="2024-12-09T14:46:50.208" v="1623"/>
        <pc:sldMkLst>
          <pc:docMk/>
          <pc:sldMk cId="3904670038" sldId="2147374578"/>
        </pc:sldMkLst>
        <pc:spChg chg="del">
          <ac:chgData name="Burstein, Rebecca" userId="66ca8fbd-488d-4ee8-9c3b-e4eca1474e5f" providerId="ADAL" clId="{E9C0714B-D2C7-436D-AAB8-F5F784EE6C55}" dt="2024-12-06T18:30:03.316" v="362" actId="6264"/>
          <ac:spMkLst>
            <pc:docMk/>
            <pc:sldMk cId="3904670038" sldId="2147374578"/>
            <ac:spMk id="2" creationId="{648D9038-417F-E4AC-0729-D5B9442025D5}"/>
          </ac:spMkLst>
        </pc:spChg>
        <pc:spChg chg="del">
          <ac:chgData name="Burstein, Rebecca" userId="66ca8fbd-488d-4ee8-9c3b-e4eca1474e5f" providerId="ADAL" clId="{E9C0714B-D2C7-436D-AAB8-F5F784EE6C55}" dt="2024-12-06T18:30:03.316" v="362" actId="6264"/>
          <ac:spMkLst>
            <pc:docMk/>
            <pc:sldMk cId="3904670038" sldId="2147374578"/>
            <ac:spMk id="3" creationId="{B967CEAA-DB69-B4AE-9FF9-2840F6FE1F36}"/>
          </ac:spMkLst>
        </pc:spChg>
        <pc:spChg chg="del">
          <ac:chgData name="Burstein, Rebecca" userId="66ca8fbd-488d-4ee8-9c3b-e4eca1474e5f" providerId="ADAL" clId="{E9C0714B-D2C7-436D-AAB8-F5F784EE6C55}" dt="2024-12-06T18:30:03.316" v="362" actId="6264"/>
          <ac:spMkLst>
            <pc:docMk/>
            <pc:sldMk cId="3904670038" sldId="2147374578"/>
            <ac:spMk id="4" creationId="{C50A3E19-4820-EE8F-E19D-E956E6B458EB}"/>
          </ac:spMkLst>
        </pc:spChg>
        <pc:spChg chg="add mod ord">
          <ac:chgData name="Burstein, Rebecca" userId="66ca8fbd-488d-4ee8-9c3b-e4eca1474e5f" providerId="ADAL" clId="{E9C0714B-D2C7-436D-AAB8-F5F784EE6C55}" dt="2024-12-09T14:46:50.208" v="1623"/>
          <ac:spMkLst>
            <pc:docMk/>
            <pc:sldMk cId="3904670038" sldId="2147374578"/>
            <ac:spMk id="5" creationId="{CF19B208-8201-8807-F6E3-AC72E856A3AE}"/>
          </ac:spMkLst>
        </pc:spChg>
        <pc:spChg chg="add del mod ord">
          <ac:chgData name="Burstein, Rebecca" userId="66ca8fbd-488d-4ee8-9c3b-e4eca1474e5f" providerId="ADAL" clId="{E9C0714B-D2C7-436D-AAB8-F5F784EE6C55}" dt="2024-12-06T18:54:19.560" v="1022" actId="478"/>
          <ac:spMkLst>
            <pc:docMk/>
            <pc:sldMk cId="3904670038" sldId="2147374578"/>
            <ac:spMk id="6" creationId="{CCA17706-4469-3DC8-6F68-C53B5B7A9D04}"/>
          </ac:spMkLst>
        </pc:spChg>
        <pc:spChg chg="add del mod ord">
          <ac:chgData name="Burstein, Rebecca" userId="66ca8fbd-488d-4ee8-9c3b-e4eca1474e5f" providerId="ADAL" clId="{E9C0714B-D2C7-436D-AAB8-F5F784EE6C55}" dt="2024-12-09T14:46:50.208" v="1623"/>
          <ac:spMkLst>
            <pc:docMk/>
            <pc:sldMk cId="3904670038" sldId="2147374578"/>
            <ac:spMk id="7" creationId="{5E8CC7B8-9AC9-1840-8CDB-08F967D2D8F0}"/>
          </ac:spMkLst>
        </pc:spChg>
        <pc:spChg chg="add del mod">
          <ac:chgData name="Burstein, Rebecca" userId="66ca8fbd-488d-4ee8-9c3b-e4eca1474e5f" providerId="ADAL" clId="{E9C0714B-D2C7-436D-AAB8-F5F784EE6C55}" dt="2024-12-06T19:01:30.936" v="1062" actId="478"/>
          <ac:spMkLst>
            <pc:docMk/>
            <pc:sldMk cId="3904670038" sldId="2147374578"/>
            <ac:spMk id="9" creationId="{F5CEBEA5-3920-5733-4C10-D844510EEDC0}"/>
          </ac:spMkLst>
        </pc:spChg>
        <pc:spChg chg="add del mod">
          <ac:chgData name="Burstein, Rebecca" userId="66ca8fbd-488d-4ee8-9c3b-e4eca1474e5f" providerId="ADAL" clId="{E9C0714B-D2C7-436D-AAB8-F5F784EE6C55}" dt="2024-12-06T19:01:28.745" v="1061" actId="478"/>
          <ac:spMkLst>
            <pc:docMk/>
            <pc:sldMk cId="3904670038" sldId="2147374578"/>
            <ac:spMk id="10" creationId="{F498D738-2CAC-92B6-BDF2-773A698B8C57}"/>
          </ac:spMkLst>
        </pc:spChg>
        <pc:spChg chg="add del mod">
          <ac:chgData name="Burstein, Rebecca" userId="66ca8fbd-488d-4ee8-9c3b-e4eca1474e5f" providerId="ADAL" clId="{E9C0714B-D2C7-436D-AAB8-F5F784EE6C55}" dt="2024-12-06T19:01:30.936" v="1062" actId="478"/>
          <ac:spMkLst>
            <pc:docMk/>
            <pc:sldMk cId="3904670038" sldId="2147374578"/>
            <ac:spMk id="12" creationId="{599F0B77-39C9-266B-DF64-C6D7D425E60B}"/>
          </ac:spMkLst>
        </pc:spChg>
        <pc:spChg chg="add del mod">
          <ac:chgData name="Burstein, Rebecca" userId="66ca8fbd-488d-4ee8-9c3b-e4eca1474e5f" providerId="ADAL" clId="{E9C0714B-D2C7-436D-AAB8-F5F784EE6C55}" dt="2024-12-06T19:01:30.936" v="1062" actId="478"/>
          <ac:spMkLst>
            <pc:docMk/>
            <pc:sldMk cId="3904670038" sldId="2147374578"/>
            <ac:spMk id="13" creationId="{B680DFCF-2E19-8AA4-1456-ED288B31A1CD}"/>
          </ac:spMkLst>
        </pc:spChg>
        <pc:spChg chg="add del mod">
          <ac:chgData name="Burstein, Rebecca" userId="66ca8fbd-488d-4ee8-9c3b-e4eca1474e5f" providerId="ADAL" clId="{E9C0714B-D2C7-436D-AAB8-F5F784EE6C55}" dt="2024-12-06T19:01:30.936" v="1062" actId="478"/>
          <ac:spMkLst>
            <pc:docMk/>
            <pc:sldMk cId="3904670038" sldId="2147374578"/>
            <ac:spMk id="15" creationId="{EDB77450-5D2F-67B8-A8CF-DC43550C2262}"/>
          </ac:spMkLst>
        </pc:spChg>
        <pc:spChg chg="add del mod">
          <ac:chgData name="Burstein, Rebecca" userId="66ca8fbd-488d-4ee8-9c3b-e4eca1474e5f" providerId="ADAL" clId="{E9C0714B-D2C7-436D-AAB8-F5F784EE6C55}" dt="2024-12-06T19:01:34.723" v="1064" actId="478"/>
          <ac:spMkLst>
            <pc:docMk/>
            <pc:sldMk cId="3904670038" sldId="2147374578"/>
            <ac:spMk id="16" creationId="{DD73A2DE-46B8-282E-BE91-FEC058F94539}"/>
          </ac:spMkLst>
        </pc:spChg>
        <pc:spChg chg="mod">
          <ac:chgData name="Burstein, Rebecca" userId="66ca8fbd-488d-4ee8-9c3b-e4eca1474e5f" providerId="ADAL" clId="{E9C0714B-D2C7-436D-AAB8-F5F784EE6C55}" dt="2024-12-06T19:01:48.370" v="1066"/>
          <ac:spMkLst>
            <pc:docMk/>
            <pc:sldMk cId="3904670038" sldId="2147374578"/>
            <ac:spMk id="19" creationId="{9C321E64-82A2-5038-E7D6-5A4A89464EAC}"/>
          </ac:spMkLst>
        </pc:spChg>
        <pc:spChg chg="mod">
          <ac:chgData name="Burstein, Rebecca" userId="66ca8fbd-488d-4ee8-9c3b-e4eca1474e5f" providerId="ADAL" clId="{E9C0714B-D2C7-436D-AAB8-F5F784EE6C55}" dt="2024-12-06T19:01:48.370" v="1066"/>
          <ac:spMkLst>
            <pc:docMk/>
            <pc:sldMk cId="3904670038" sldId="2147374578"/>
            <ac:spMk id="20" creationId="{6CB8926E-B353-061E-90DD-164269B818A0}"/>
          </ac:spMkLst>
        </pc:spChg>
        <pc:spChg chg="mod">
          <ac:chgData name="Burstein, Rebecca" userId="66ca8fbd-488d-4ee8-9c3b-e4eca1474e5f" providerId="ADAL" clId="{E9C0714B-D2C7-436D-AAB8-F5F784EE6C55}" dt="2024-12-09T14:44:04.130" v="1613" actId="207"/>
          <ac:spMkLst>
            <pc:docMk/>
            <pc:sldMk cId="3904670038" sldId="2147374578"/>
            <ac:spMk id="21" creationId="{D5A4B0FA-1D65-998B-F1BA-197484D042CA}"/>
          </ac:spMkLst>
        </pc:spChg>
        <pc:spChg chg="mod">
          <ac:chgData name="Burstein, Rebecca" userId="66ca8fbd-488d-4ee8-9c3b-e4eca1474e5f" providerId="ADAL" clId="{E9C0714B-D2C7-436D-AAB8-F5F784EE6C55}" dt="2024-12-06T19:01:48.370" v="1066"/>
          <ac:spMkLst>
            <pc:docMk/>
            <pc:sldMk cId="3904670038" sldId="2147374578"/>
            <ac:spMk id="22" creationId="{811658C0-F296-2958-44DC-2269C075861D}"/>
          </ac:spMkLst>
        </pc:spChg>
        <pc:spChg chg="mod">
          <ac:chgData name="Burstein, Rebecca" userId="66ca8fbd-488d-4ee8-9c3b-e4eca1474e5f" providerId="ADAL" clId="{E9C0714B-D2C7-436D-AAB8-F5F784EE6C55}" dt="2024-12-06T19:01:48.370" v="1066"/>
          <ac:spMkLst>
            <pc:docMk/>
            <pc:sldMk cId="3904670038" sldId="2147374578"/>
            <ac:spMk id="25" creationId="{BC8012EE-C451-1FE4-EBCC-37CCEF61B6B8}"/>
          </ac:spMkLst>
        </pc:spChg>
        <pc:spChg chg="mod">
          <ac:chgData name="Burstein, Rebecca" userId="66ca8fbd-488d-4ee8-9c3b-e4eca1474e5f" providerId="ADAL" clId="{E9C0714B-D2C7-436D-AAB8-F5F784EE6C55}" dt="2024-12-06T19:01:48.370" v="1066"/>
          <ac:spMkLst>
            <pc:docMk/>
            <pc:sldMk cId="3904670038" sldId="2147374578"/>
            <ac:spMk id="26" creationId="{3BC58EC2-837C-2336-D5D8-618EEA93D2FD}"/>
          </ac:spMkLst>
        </pc:spChg>
        <pc:spChg chg="mod">
          <ac:chgData name="Burstein, Rebecca" userId="66ca8fbd-488d-4ee8-9c3b-e4eca1474e5f" providerId="ADAL" clId="{E9C0714B-D2C7-436D-AAB8-F5F784EE6C55}" dt="2024-12-09T14:44:35.831" v="1618" actId="207"/>
          <ac:spMkLst>
            <pc:docMk/>
            <pc:sldMk cId="3904670038" sldId="2147374578"/>
            <ac:spMk id="27" creationId="{ADCA5E1C-21E3-F4C3-E60D-D77DA965C4A1}"/>
          </ac:spMkLst>
        </pc:spChg>
        <pc:spChg chg="mod">
          <ac:chgData name="Burstein, Rebecca" userId="66ca8fbd-488d-4ee8-9c3b-e4eca1474e5f" providerId="ADAL" clId="{E9C0714B-D2C7-436D-AAB8-F5F784EE6C55}" dt="2024-12-06T19:01:48.370" v="1066"/>
          <ac:spMkLst>
            <pc:docMk/>
            <pc:sldMk cId="3904670038" sldId="2147374578"/>
            <ac:spMk id="28" creationId="{B733B490-516F-E8CA-BF5D-B81EBEB22B14}"/>
          </ac:spMkLst>
        </pc:spChg>
        <pc:spChg chg="mod">
          <ac:chgData name="Burstein, Rebecca" userId="66ca8fbd-488d-4ee8-9c3b-e4eca1474e5f" providerId="ADAL" clId="{E9C0714B-D2C7-436D-AAB8-F5F784EE6C55}" dt="2024-12-06T19:01:48.370" v="1066"/>
          <ac:spMkLst>
            <pc:docMk/>
            <pc:sldMk cId="3904670038" sldId="2147374578"/>
            <ac:spMk id="31" creationId="{63895464-9C72-EE55-FACA-3E0DE73CA473}"/>
          </ac:spMkLst>
        </pc:spChg>
        <pc:spChg chg="mod">
          <ac:chgData name="Burstein, Rebecca" userId="66ca8fbd-488d-4ee8-9c3b-e4eca1474e5f" providerId="ADAL" clId="{E9C0714B-D2C7-436D-AAB8-F5F784EE6C55}" dt="2024-12-06T19:01:48.370" v="1066"/>
          <ac:spMkLst>
            <pc:docMk/>
            <pc:sldMk cId="3904670038" sldId="2147374578"/>
            <ac:spMk id="32" creationId="{EE0939E5-9711-5050-CE53-9E829333141F}"/>
          </ac:spMkLst>
        </pc:spChg>
        <pc:spChg chg="mod">
          <ac:chgData name="Burstein, Rebecca" userId="66ca8fbd-488d-4ee8-9c3b-e4eca1474e5f" providerId="ADAL" clId="{E9C0714B-D2C7-436D-AAB8-F5F784EE6C55}" dt="2024-12-09T14:45:10.882" v="1619" actId="207"/>
          <ac:spMkLst>
            <pc:docMk/>
            <pc:sldMk cId="3904670038" sldId="2147374578"/>
            <ac:spMk id="33" creationId="{43641DEB-410B-E096-3028-91CD9DDEF431}"/>
          </ac:spMkLst>
        </pc:spChg>
        <pc:spChg chg="mod">
          <ac:chgData name="Burstein, Rebecca" userId="66ca8fbd-488d-4ee8-9c3b-e4eca1474e5f" providerId="ADAL" clId="{E9C0714B-D2C7-436D-AAB8-F5F784EE6C55}" dt="2024-12-06T19:01:48.370" v="1066"/>
          <ac:spMkLst>
            <pc:docMk/>
            <pc:sldMk cId="3904670038" sldId="2147374578"/>
            <ac:spMk id="34" creationId="{746F9E48-0F32-0427-9739-086297A6282F}"/>
          </ac:spMkLst>
        </pc:spChg>
        <pc:spChg chg="mod">
          <ac:chgData name="Burstein, Rebecca" userId="66ca8fbd-488d-4ee8-9c3b-e4eca1474e5f" providerId="ADAL" clId="{E9C0714B-D2C7-436D-AAB8-F5F784EE6C55}" dt="2024-12-06T19:01:48.370" v="1066"/>
          <ac:spMkLst>
            <pc:docMk/>
            <pc:sldMk cId="3904670038" sldId="2147374578"/>
            <ac:spMk id="37" creationId="{18EEBAEF-AF2B-46E8-86F5-9DC41E63AC94}"/>
          </ac:spMkLst>
        </pc:spChg>
        <pc:spChg chg="mod">
          <ac:chgData name="Burstein, Rebecca" userId="66ca8fbd-488d-4ee8-9c3b-e4eca1474e5f" providerId="ADAL" clId="{E9C0714B-D2C7-436D-AAB8-F5F784EE6C55}" dt="2024-12-06T19:01:48.370" v="1066"/>
          <ac:spMkLst>
            <pc:docMk/>
            <pc:sldMk cId="3904670038" sldId="2147374578"/>
            <ac:spMk id="38" creationId="{3B20D8D8-E5D0-76C5-4D89-815E20BAB59F}"/>
          </ac:spMkLst>
        </pc:spChg>
        <pc:spChg chg="mod">
          <ac:chgData name="Burstein, Rebecca" userId="66ca8fbd-488d-4ee8-9c3b-e4eca1474e5f" providerId="ADAL" clId="{E9C0714B-D2C7-436D-AAB8-F5F784EE6C55}" dt="2024-12-09T14:45:18.729" v="1620" actId="207"/>
          <ac:spMkLst>
            <pc:docMk/>
            <pc:sldMk cId="3904670038" sldId="2147374578"/>
            <ac:spMk id="39" creationId="{E87ADDA2-EF24-D766-BD63-F47525393A60}"/>
          </ac:spMkLst>
        </pc:spChg>
        <pc:spChg chg="mod">
          <ac:chgData name="Burstein, Rebecca" userId="66ca8fbd-488d-4ee8-9c3b-e4eca1474e5f" providerId="ADAL" clId="{E9C0714B-D2C7-436D-AAB8-F5F784EE6C55}" dt="2024-12-06T19:01:48.370" v="1066"/>
          <ac:spMkLst>
            <pc:docMk/>
            <pc:sldMk cId="3904670038" sldId="2147374578"/>
            <ac:spMk id="40" creationId="{784935FD-1DA6-7836-A594-6022A58114EB}"/>
          </ac:spMkLst>
        </pc:spChg>
        <pc:spChg chg="add mod">
          <ac:chgData name="Burstein, Rebecca" userId="66ca8fbd-488d-4ee8-9c3b-e4eca1474e5f" providerId="ADAL" clId="{E9C0714B-D2C7-436D-AAB8-F5F784EE6C55}" dt="2024-12-06T19:07:18.336" v="1330" actId="1076"/>
          <ac:spMkLst>
            <pc:docMk/>
            <pc:sldMk cId="3904670038" sldId="2147374578"/>
            <ac:spMk id="41" creationId="{8FE31541-4BB8-3B5B-3C9C-53D407B9A91C}"/>
          </ac:spMkLst>
        </pc:spChg>
        <pc:spChg chg="add mod">
          <ac:chgData name="Burstein, Rebecca" userId="66ca8fbd-488d-4ee8-9c3b-e4eca1474e5f" providerId="ADAL" clId="{E9C0714B-D2C7-436D-AAB8-F5F784EE6C55}" dt="2024-12-06T19:28:27.854" v="1595" actId="1076"/>
          <ac:spMkLst>
            <pc:docMk/>
            <pc:sldMk cId="3904670038" sldId="2147374578"/>
            <ac:spMk id="42" creationId="{7132B105-1F95-C339-69D8-6360D63A4B1E}"/>
          </ac:spMkLst>
        </pc:spChg>
        <pc:spChg chg="add del mod">
          <ac:chgData name="Burstein, Rebecca" userId="66ca8fbd-488d-4ee8-9c3b-e4eca1474e5f" providerId="ADAL" clId="{E9C0714B-D2C7-436D-AAB8-F5F784EE6C55}" dt="2024-12-06T19:08:51.680" v="1374" actId="6264"/>
          <ac:spMkLst>
            <pc:docMk/>
            <pc:sldMk cId="3904670038" sldId="2147374578"/>
            <ac:spMk id="43" creationId="{0A4646B9-DB86-B128-4E83-8D90E7DAFF14}"/>
          </ac:spMkLst>
        </pc:spChg>
        <pc:spChg chg="add del mod ord">
          <ac:chgData name="Burstein, Rebecca" userId="66ca8fbd-488d-4ee8-9c3b-e4eca1474e5f" providerId="ADAL" clId="{E9C0714B-D2C7-436D-AAB8-F5F784EE6C55}" dt="2024-12-06T19:08:51.680" v="1374" actId="6264"/>
          <ac:spMkLst>
            <pc:docMk/>
            <pc:sldMk cId="3904670038" sldId="2147374578"/>
            <ac:spMk id="44" creationId="{71571AB3-C4B2-7E91-3825-876C95857F68}"/>
          </ac:spMkLst>
        </pc:spChg>
        <pc:spChg chg="add del mod ord">
          <ac:chgData name="Burstein, Rebecca" userId="66ca8fbd-488d-4ee8-9c3b-e4eca1474e5f" providerId="ADAL" clId="{E9C0714B-D2C7-436D-AAB8-F5F784EE6C55}" dt="2024-12-06T19:08:51.680" v="1374" actId="6264"/>
          <ac:spMkLst>
            <pc:docMk/>
            <pc:sldMk cId="3904670038" sldId="2147374578"/>
            <ac:spMk id="45" creationId="{D1E23C17-EACE-2121-2189-D1545CA843BB}"/>
          </ac:spMkLst>
        </pc:spChg>
        <pc:grpChg chg="add mod">
          <ac:chgData name="Burstein, Rebecca" userId="66ca8fbd-488d-4ee8-9c3b-e4eca1474e5f" providerId="ADAL" clId="{E9C0714B-D2C7-436D-AAB8-F5F784EE6C55}" dt="2024-12-06T19:07:45.372" v="1332" actId="1076"/>
          <ac:grpSpMkLst>
            <pc:docMk/>
            <pc:sldMk cId="3904670038" sldId="2147374578"/>
            <ac:grpSpMk id="17" creationId="{3AAF4B50-B693-336D-5420-6D6A189D107D}"/>
          </ac:grpSpMkLst>
        </pc:grpChg>
        <pc:grpChg chg="mod">
          <ac:chgData name="Burstein, Rebecca" userId="66ca8fbd-488d-4ee8-9c3b-e4eca1474e5f" providerId="ADAL" clId="{E9C0714B-D2C7-436D-AAB8-F5F784EE6C55}" dt="2024-12-06T19:01:48.370" v="1066"/>
          <ac:grpSpMkLst>
            <pc:docMk/>
            <pc:sldMk cId="3904670038" sldId="2147374578"/>
            <ac:grpSpMk id="18" creationId="{E07A9181-472E-9FE8-9DD6-C910CD4DE069}"/>
          </ac:grpSpMkLst>
        </pc:grpChg>
        <pc:grpChg chg="add mod">
          <ac:chgData name="Burstein, Rebecca" userId="66ca8fbd-488d-4ee8-9c3b-e4eca1474e5f" providerId="ADAL" clId="{E9C0714B-D2C7-436D-AAB8-F5F784EE6C55}" dt="2024-12-06T19:07:45.372" v="1332" actId="1076"/>
          <ac:grpSpMkLst>
            <pc:docMk/>
            <pc:sldMk cId="3904670038" sldId="2147374578"/>
            <ac:grpSpMk id="23" creationId="{AB233194-4C9D-0727-3057-B0A83AF6BDFF}"/>
          </ac:grpSpMkLst>
        </pc:grpChg>
        <pc:grpChg chg="mod">
          <ac:chgData name="Burstein, Rebecca" userId="66ca8fbd-488d-4ee8-9c3b-e4eca1474e5f" providerId="ADAL" clId="{E9C0714B-D2C7-436D-AAB8-F5F784EE6C55}" dt="2024-12-06T19:01:48.370" v="1066"/>
          <ac:grpSpMkLst>
            <pc:docMk/>
            <pc:sldMk cId="3904670038" sldId="2147374578"/>
            <ac:grpSpMk id="24" creationId="{663F0976-A015-D364-75D2-AE9811747FED}"/>
          </ac:grpSpMkLst>
        </pc:grpChg>
        <pc:grpChg chg="add mod">
          <ac:chgData name="Burstein, Rebecca" userId="66ca8fbd-488d-4ee8-9c3b-e4eca1474e5f" providerId="ADAL" clId="{E9C0714B-D2C7-436D-AAB8-F5F784EE6C55}" dt="2024-12-06T19:07:45.372" v="1332" actId="1076"/>
          <ac:grpSpMkLst>
            <pc:docMk/>
            <pc:sldMk cId="3904670038" sldId="2147374578"/>
            <ac:grpSpMk id="29" creationId="{092E947B-F1E2-9BE9-41EB-1C8A244ED548}"/>
          </ac:grpSpMkLst>
        </pc:grpChg>
        <pc:grpChg chg="mod">
          <ac:chgData name="Burstein, Rebecca" userId="66ca8fbd-488d-4ee8-9c3b-e4eca1474e5f" providerId="ADAL" clId="{E9C0714B-D2C7-436D-AAB8-F5F784EE6C55}" dt="2024-12-06T19:01:48.370" v="1066"/>
          <ac:grpSpMkLst>
            <pc:docMk/>
            <pc:sldMk cId="3904670038" sldId="2147374578"/>
            <ac:grpSpMk id="30" creationId="{CB15C568-4F30-AB4A-24FD-084F8E825311}"/>
          </ac:grpSpMkLst>
        </pc:grpChg>
        <pc:grpChg chg="add mod">
          <ac:chgData name="Burstein, Rebecca" userId="66ca8fbd-488d-4ee8-9c3b-e4eca1474e5f" providerId="ADAL" clId="{E9C0714B-D2C7-436D-AAB8-F5F784EE6C55}" dt="2024-12-06T19:07:45.372" v="1332" actId="1076"/>
          <ac:grpSpMkLst>
            <pc:docMk/>
            <pc:sldMk cId="3904670038" sldId="2147374578"/>
            <ac:grpSpMk id="35" creationId="{8525AAD8-30CF-1035-5BB1-551B76E2B7F1}"/>
          </ac:grpSpMkLst>
        </pc:grpChg>
        <pc:grpChg chg="mod">
          <ac:chgData name="Burstein, Rebecca" userId="66ca8fbd-488d-4ee8-9c3b-e4eca1474e5f" providerId="ADAL" clId="{E9C0714B-D2C7-436D-AAB8-F5F784EE6C55}" dt="2024-12-06T19:01:48.370" v="1066"/>
          <ac:grpSpMkLst>
            <pc:docMk/>
            <pc:sldMk cId="3904670038" sldId="2147374578"/>
            <ac:grpSpMk id="36" creationId="{39E10B65-8868-0644-B109-325696D0FB18}"/>
          </ac:grpSpMkLst>
        </pc:grpChg>
        <pc:graphicFrameChg chg="add del mod">
          <ac:chgData name="Burstein, Rebecca" userId="66ca8fbd-488d-4ee8-9c3b-e4eca1474e5f" providerId="ADAL" clId="{E9C0714B-D2C7-436D-AAB8-F5F784EE6C55}" dt="2024-12-06T19:01:25.732" v="1060" actId="478"/>
          <ac:graphicFrameMkLst>
            <pc:docMk/>
            <pc:sldMk cId="3904670038" sldId="2147374578"/>
            <ac:graphicFrameMk id="8" creationId="{BF3CF140-D680-D17C-FEB0-D01787EA4286}"/>
          </ac:graphicFrameMkLst>
        </pc:graphicFrameChg>
        <pc:graphicFrameChg chg="add del mod">
          <ac:chgData name="Burstein, Rebecca" userId="66ca8fbd-488d-4ee8-9c3b-e4eca1474e5f" providerId="ADAL" clId="{E9C0714B-D2C7-436D-AAB8-F5F784EE6C55}" dt="2024-12-06T19:01:38.321" v="1065" actId="478"/>
          <ac:graphicFrameMkLst>
            <pc:docMk/>
            <pc:sldMk cId="3904670038" sldId="2147374578"/>
            <ac:graphicFrameMk id="11" creationId="{0F10AD40-15CC-18A3-91F6-BE549C1BC3EA}"/>
          </ac:graphicFrameMkLst>
        </pc:graphicFrameChg>
        <pc:graphicFrameChg chg="add del mod">
          <ac:chgData name="Burstein, Rebecca" userId="66ca8fbd-488d-4ee8-9c3b-e4eca1474e5f" providerId="ADAL" clId="{E9C0714B-D2C7-436D-AAB8-F5F784EE6C55}" dt="2024-12-06T19:02:32.403" v="1073" actId="478"/>
          <ac:graphicFrameMkLst>
            <pc:docMk/>
            <pc:sldMk cId="3904670038" sldId="2147374578"/>
            <ac:graphicFrameMk id="14" creationId="{65F50ADF-0F45-B2B6-6AC7-87342356CCAF}"/>
          </ac:graphicFrameMkLst>
        </pc:graphicFrameChg>
      </pc:sldChg>
      <pc:sldChg chg="addSp delSp modSp mod chgLayout">
        <pc:chgData name="Burstein, Rebecca" userId="66ca8fbd-488d-4ee8-9c3b-e4eca1474e5f" providerId="ADAL" clId="{E9C0714B-D2C7-436D-AAB8-F5F784EE6C55}" dt="2024-12-09T14:46:50.208" v="1623"/>
        <pc:sldMkLst>
          <pc:docMk/>
          <pc:sldMk cId="1271221652" sldId="2147374579"/>
        </pc:sldMkLst>
        <pc:spChg chg="del">
          <ac:chgData name="Burstein, Rebecca" userId="66ca8fbd-488d-4ee8-9c3b-e4eca1474e5f" providerId="ADAL" clId="{E9C0714B-D2C7-436D-AAB8-F5F784EE6C55}" dt="2024-12-06T18:29:55.880" v="360" actId="6264"/>
          <ac:spMkLst>
            <pc:docMk/>
            <pc:sldMk cId="1271221652" sldId="2147374579"/>
            <ac:spMk id="2" creationId="{69ACB419-7993-D392-9D89-4151D01ADE09}"/>
          </ac:spMkLst>
        </pc:spChg>
        <pc:spChg chg="del">
          <ac:chgData name="Burstein, Rebecca" userId="66ca8fbd-488d-4ee8-9c3b-e4eca1474e5f" providerId="ADAL" clId="{E9C0714B-D2C7-436D-AAB8-F5F784EE6C55}" dt="2024-12-06T18:29:55.880" v="360" actId="6264"/>
          <ac:spMkLst>
            <pc:docMk/>
            <pc:sldMk cId="1271221652" sldId="2147374579"/>
            <ac:spMk id="3" creationId="{C80A6F85-6079-7551-9DA7-33310890D2EB}"/>
          </ac:spMkLst>
        </pc:spChg>
        <pc:spChg chg="del">
          <ac:chgData name="Burstein, Rebecca" userId="66ca8fbd-488d-4ee8-9c3b-e4eca1474e5f" providerId="ADAL" clId="{E9C0714B-D2C7-436D-AAB8-F5F784EE6C55}" dt="2024-12-06T18:29:55.880" v="360" actId="6264"/>
          <ac:spMkLst>
            <pc:docMk/>
            <pc:sldMk cId="1271221652" sldId="2147374579"/>
            <ac:spMk id="4" creationId="{C0F8C2E2-796A-7794-936C-6DDC909742A7}"/>
          </ac:spMkLst>
        </pc:spChg>
        <pc:spChg chg="del">
          <ac:chgData name="Burstein, Rebecca" userId="66ca8fbd-488d-4ee8-9c3b-e4eca1474e5f" providerId="ADAL" clId="{E9C0714B-D2C7-436D-AAB8-F5F784EE6C55}" dt="2024-12-06T18:29:55.880" v="360" actId="6264"/>
          <ac:spMkLst>
            <pc:docMk/>
            <pc:sldMk cId="1271221652" sldId="2147374579"/>
            <ac:spMk id="5" creationId="{7C135C0D-282F-69EB-E2C8-FD575226BED5}"/>
          </ac:spMkLst>
        </pc:spChg>
        <pc:spChg chg="add mod ord">
          <ac:chgData name="Burstein, Rebecca" userId="66ca8fbd-488d-4ee8-9c3b-e4eca1474e5f" providerId="ADAL" clId="{E9C0714B-D2C7-436D-AAB8-F5F784EE6C55}" dt="2024-12-09T14:46:50.208" v="1623"/>
          <ac:spMkLst>
            <pc:docMk/>
            <pc:sldMk cId="1271221652" sldId="2147374579"/>
            <ac:spMk id="6" creationId="{8A2F17EB-61E9-F77B-F48E-B08736A0BE78}"/>
          </ac:spMkLst>
        </pc:spChg>
        <pc:spChg chg="add mod ord">
          <ac:chgData name="Burstein, Rebecca" userId="66ca8fbd-488d-4ee8-9c3b-e4eca1474e5f" providerId="ADAL" clId="{E9C0714B-D2C7-436D-AAB8-F5F784EE6C55}" dt="2024-12-09T14:46:50.208" v="1623"/>
          <ac:spMkLst>
            <pc:docMk/>
            <pc:sldMk cId="1271221652" sldId="2147374579"/>
            <ac:spMk id="7" creationId="{1565B142-C040-011D-FEBC-063E25D14930}"/>
          </ac:spMkLst>
        </pc:spChg>
        <pc:spChg chg="add mod ord">
          <ac:chgData name="Burstein, Rebecca" userId="66ca8fbd-488d-4ee8-9c3b-e4eca1474e5f" providerId="ADAL" clId="{E9C0714B-D2C7-436D-AAB8-F5F784EE6C55}" dt="2024-12-09T14:46:50.208" v="1623"/>
          <ac:spMkLst>
            <pc:docMk/>
            <pc:sldMk cId="1271221652" sldId="2147374579"/>
            <ac:spMk id="8" creationId="{B6E15BA6-4464-B664-C4DC-1D69E2A2201C}"/>
          </ac:spMkLst>
        </pc:spChg>
        <pc:spChg chg="add del mod ord">
          <ac:chgData name="Burstein, Rebecca" userId="66ca8fbd-488d-4ee8-9c3b-e4eca1474e5f" providerId="ADAL" clId="{E9C0714B-D2C7-436D-AAB8-F5F784EE6C55}" dt="2024-12-06T19:10:27.700" v="1429" actId="931"/>
          <ac:spMkLst>
            <pc:docMk/>
            <pc:sldMk cId="1271221652" sldId="2147374579"/>
            <ac:spMk id="9" creationId="{0647DABA-8160-16F0-B986-683FA65DE07D}"/>
          </ac:spMkLst>
        </pc:spChg>
        <pc:spChg chg="add mod">
          <ac:chgData name="Burstein, Rebecca" userId="66ca8fbd-488d-4ee8-9c3b-e4eca1474e5f" providerId="ADAL" clId="{E9C0714B-D2C7-436D-AAB8-F5F784EE6C55}" dt="2024-12-06T19:13:37.341" v="1569" actId="20577"/>
          <ac:spMkLst>
            <pc:docMk/>
            <pc:sldMk cId="1271221652" sldId="2147374579"/>
            <ac:spMk id="10" creationId="{0DE3C5AD-3CF4-3C8E-6226-FB3D2E0CD5F7}"/>
          </ac:spMkLst>
        </pc:spChg>
        <pc:spChg chg="add del mod">
          <ac:chgData name="Burstein, Rebecca" userId="66ca8fbd-488d-4ee8-9c3b-e4eca1474e5f" providerId="ADAL" clId="{E9C0714B-D2C7-436D-AAB8-F5F784EE6C55}" dt="2024-12-06T19:11:58.221" v="1484" actId="931"/>
          <ac:spMkLst>
            <pc:docMk/>
            <pc:sldMk cId="1271221652" sldId="2147374579"/>
            <ac:spMk id="14" creationId="{137A467B-1648-D2A0-6561-19E5D75CE356}"/>
          </ac:spMkLst>
        </pc:spChg>
        <pc:picChg chg="add del mod modCrop">
          <ac:chgData name="Burstein, Rebecca" userId="66ca8fbd-488d-4ee8-9c3b-e4eca1474e5f" providerId="ADAL" clId="{E9C0714B-D2C7-436D-AAB8-F5F784EE6C55}" dt="2024-12-06T19:11:47.476" v="1483" actId="478"/>
          <ac:picMkLst>
            <pc:docMk/>
            <pc:sldMk cId="1271221652" sldId="2147374579"/>
            <ac:picMk id="12" creationId="{6A318F31-2FC0-E9CE-0944-CD4D7E599338}"/>
          </ac:picMkLst>
        </pc:picChg>
        <pc:picChg chg="add mod ord">
          <ac:chgData name="Burstein, Rebecca" userId="66ca8fbd-488d-4ee8-9c3b-e4eca1474e5f" providerId="ADAL" clId="{E9C0714B-D2C7-436D-AAB8-F5F784EE6C55}" dt="2024-12-09T14:46:50.208" v="1623"/>
          <ac:picMkLst>
            <pc:docMk/>
            <pc:sldMk cId="1271221652" sldId="2147374579"/>
            <ac:picMk id="16" creationId="{86644A66-B787-1DB6-0F85-62A0CC1EEA8A}"/>
          </ac:picMkLst>
        </pc:picChg>
      </pc:sldChg>
      <pc:sldChg chg="modSp mod">
        <pc:chgData name="Burstein, Rebecca" userId="66ca8fbd-488d-4ee8-9c3b-e4eca1474e5f" providerId="ADAL" clId="{E9C0714B-D2C7-436D-AAB8-F5F784EE6C55}" dt="2024-12-06T18:49:36.795" v="940" actId="20577"/>
        <pc:sldMkLst>
          <pc:docMk/>
          <pc:sldMk cId="1886100991" sldId="2147374584"/>
        </pc:sldMkLst>
        <pc:spChg chg="mod">
          <ac:chgData name="Burstein, Rebecca" userId="66ca8fbd-488d-4ee8-9c3b-e4eca1474e5f" providerId="ADAL" clId="{E9C0714B-D2C7-436D-AAB8-F5F784EE6C55}" dt="2024-12-06T18:49:36.795" v="940" actId="20577"/>
          <ac:spMkLst>
            <pc:docMk/>
            <pc:sldMk cId="1886100991" sldId="2147374584"/>
            <ac:spMk id="12" creationId="{CB5874EF-7C2A-78F5-F08F-8AFA010050EF}"/>
          </ac:spMkLst>
        </pc:spChg>
      </pc:sldChg>
      <pc:sldChg chg="del">
        <pc:chgData name="Burstein, Rebecca" userId="66ca8fbd-488d-4ee8-9c3b-e4eca1474e5f" providerId="ADAL" clId="{E9C0714B-D2C7-436D-AAB8-F5F784EE6C55}" dt="2024-12-06T18:12:42.911" v="197" actId="47"/>
        <pc:sldMkLst>
          <pc:docMk/>
          <pc:sldMk cId="1427146836" sldId="2147374588"/>
        </pc:sldMkLst>
      </pc:sldChg>
      <pc:sldChg chg="modSp mod ord">
        <pc:chgData name="Burstein, Rebecca" userId="66ca8fbd-488d-4ee8-9c3b-e4eca1474e5f" providerId="ADAL" clId="{E9C0714B-D2C7-436D-AAB8-F5F784EE6C55}" dt="2024-12-06T18:49:44.088" v="941" actId="20577"/>
        <pc:sldMkLst>
          <pc:docMk/>
          <pc:sldMk cId="259234957" sldId="2147374589"/>
        </pc:sldMkLst>
        <pc:spChg chg="mod">
          <ac:chgData name="Burstein, Rebecca" userId="66ca8fbd-488d-4ee8-9c3b-e4eca1474e5f" providerId="ADAL" clId="{E9C0714B-D2C7-436D-AAB8-F5F784EE6C55}" dt="2024-12-06T18:49:44.088" v="941" actId="20577"/>
          <ac:spMkLst>
            <pc:docMk/>
            <pc:sldMk cId="259234957" sldId="2147374589"/>
            <ac:spMk id="12" creationId="{11B9044F-7D92-15FC-B15E-701A00C13D09}"/>
          </ac:spMkLst>
        </pc:spChg>
      </pc:sldChg>
      <pc:sldChg chg="del">
        <pc:chgData name="Burstein, Rebecca" userId="66ca8fbd-488d-4ee8-9c3b-e4eca1474e5f" providerId="ADAL" clId="{E9C0714B-D2C7-436D-AAB8-F5F784EE6C55}" dt="2024-12-06T18:08:32.719" v="11" actId="47"/>
        <pc:sldMkLst>
          <pc:docMk/>
          <pc:sldMk cId="317562567" sldId="2147374590"/>
        </pc:sldMkLst>
      </pc:sldChg>
      <pc:sldChg chg="modSp mod">
        <pc:chgData name="Burstein, Rebecca" userId="66ca8fbd-488d-4ee8-9c3b-e4eca1474e5f" providerId="ADAL" clId="{E9C0714B-D2C7-436D-AAB8-F5F784EE6C55}" dt="2024-12-09T14:46:50.208" v="1623"/>
        <pc:sldMkLst>
          <pc:docMk/>
          <pc:sldMk cId="705391684" sldId="2147374591"/>
        </pc:sldMkLst>
        <pc:spChg chg="mod">
          <ac:chgData name="Burstein, Rebecca" userId="66ca8fbd-488d-4ee8-9c3b-e4eca1474e5f" providerId="ADAL" clId="{E9C0714B-D2C7-436D-AAB8-F5F784EE6C55}" dt="2024-12-06T18:51:06.157" v="957" actId="20577"/>
          <ac:spMkLst>
            <pc:docMk/>
            <pc:sldMk cId="705391684" sldId="2147374591"/>
            <ac:spMk id="2" creationId="{1C220817-AAA2-EB65-74E0-8FDCBBDBFC59}"/>
          </ac:spMkLst>
        </pc:spChg>
        <pc:spChg chg="mod">
          <ac:chgData name="Burstein, Rebecca" userId="66ca8fbd-488d-4ee8-9c3b-e4eca1474e5f" providerId="ADAL" clId="{E9C0714B-D2C7-436D-AAB8-F5F784EE6C55}" dt="2024-12-09T14:46:50.208" v="1623"/>
          <ac:spMkLst>
            <pc:docMk/>
            <pc:sldMk cId="705391684" sldId="2147374591"/>
            <ac:spMk id="4" creationId="{0F0E53D4-3C9A-A3AE-85D1-7D05A86EBD7C}"/>
          </ac:spMkLst>
        </pc:spChg>
        <pc:spChg chg="mod">
          <ac:chgData name="Burstein, Rebecca" userId="66ca8fbd-488d-4ee8-9c3b-e4eca1474e5f" providerId="ADAL" clId="{E9C0714B-D2C7-436D-AAB8-F5F784EE6C55}" dt="2024-12-09T14:45:55.109" v="1622" actId="207"/>
          <ac:spMkLst>
            <pc:docMk/>
            <pc:sldMk cId="705391684" sldId="2147374591"/>
            <ac:spMk id="5" creationId="{2BEA5434-8F6E-CF7A-65A1-572AFE4A12FF}"/>
          </ac:spMkLst>
        </pc:spChg>
      </pc:sldChg>
      <pc:sldChg chg="modSp mod ord">
        <pc:chgData name="Burstein, Rebecca" userId="66ca8fbd-488d-4ee8-9c3b-e4eca1474e5f" providerId="ADAL" clId="{E9C0714B-D2C7-436D-AAB8-F5F784EE6C55}" dt="2024-12-09T14:46:50.208" v="1623"/>
        <pc:sldMkLst>
          <pc:docMk/>
          <pc:sldMk cId="3008840216" sldId="2147374592"/>
        </pc:sldMkLst>
        <pc:spChg chg="mod">
          <ac:chgData name="Burstein, Rebecca" userId="66ca8fbd-488d-4ee8-9c3b-e4eca1474e5f" providerId="ADAL" clId="{E9C0714B-D2C7-436D-AAB8-F5F784EE6C55}" dt="2024-12-09T14:46:50.208" v="1623"/>
          <ac:spMkLst>
            <pc:docMk/>
            <pc:sldMk cId="3008840216" sldId="2147374592"/>
            <ac:spMk id="2" creationId="{02555931-186F-BAAA-AE15-77C49A7FBF15}"/>
          </ac:spMkLst>
        </pc:spChg>
        <pc:spChg chg="mod">
          <ac:chgData name="Burstein, Rebecca" userId="66ca8fbd-488d-4ee8-9c3b-e4eca1474e5f" providerId="ADAL" clId="{E9C0714B-D2C7-436D-AAB8-F5F784EE6C55}" dt="2024-12-09T14:46:50.208" v="1623"/>
          <ac:spMkLst>
            <pc:docMk/>
            <pc:sldMk cId="3008840216" sldId="2147374592"/>
            <ac:spMk id="3" creationId="{C2BD07F7-9FF2-C4A8-595E-3EB6EED037C7}"/>
          </ac:spMkLst>
        </pc:spChg>
        <pc:spChg chg="mod">
          <ac:chgData name="Burstein, Rebecca" userId="66ca8fbd-488d-4ee8-9c3b-e4eca1474e5f" providerId="ADAL" clId="{E9C0714B-D2C7-436D-AAB8-F5F784EE6C55}" dt="2024-12-06T18:52:50.926" v="1014" actId="20577"/>
          <ac:spMkLst>
            <pc:docMk/>
            <pc:sldMk cId="3008840216" sldId="2147374592"/>
            <ac:spMk id="5" creationId="{BF35B8D7-AE9E-9108-3EAF-8B11DE1B848F}"/>
          </ac:spMkLst>
        </pc:spChg>
      </pc:sldChg>
      <pc:sldChg chg="new del">
        <pc:chgData name="Burstein, Rebecca" userId="66ca8fbd-488d-4ee8-9c3b-e4eca1474e5f" providerId="ADAL" clId="{E9C0714B-D2C7-436D-AAB8-F5F784EE6C55}" dt="2024-12-06T18:27:22.484" v="345" actId="47"/>
        <pc:sldMkLst>
          <pc:docMk/>
          <pc:sldMk cId="690590578" sldId="2147374593"/>
        </pc:sldMkLst>
      </pc:sldChg>
      <pc:sldChg chg="new del">
        <pc:chgData name="Burstein, Rebecca" userId="66ca8fbd-488d-4ee8-9c3b-e4eca1474e5f" providerId="ADAL" clId="{E9C0714B-D2C7-436D-AAB8-F5F784EE6C55}" dt="2024-12-06T18:13:17.856" v="201" actId="47"/>
        <pc:sldMkLst>
          <pc:docMk/>
          <pc:sldMk cId="2811622436" sldId="2147374593"/>
        </pc:sldMkLst>
      </pc:sldChg>
      <pc:sldChg chg="del">
        <pc:chgData name="Burstein, Rebecca" userId="66ca8fbd-488d-4ee8-9c3b-e4eca1474e5f" providerId="ADAL" clId="{E9C0714B-D2C7-436D-AAB8-F5F784EE6C55}" dt="2024-12-06T18:12:59.888" v="198" actId="47"/>
        <pc:sldMkLst>
          <pc:docMk/>
          <pc:sldMk cId="3061798493" sldId="2147374593"/>
        </pc:sldMkLst>
      </pc:sldChg>
      <pc:sldChg chg="new del">
        <pc:chgData name="Burstein, Rebecca" userId="66ca8fbd-488d-4ee8-9c3b-e4eca1474e5f" providerId="ADAL" clId="{E9C0714B-D2C7-436D-AAB8-F5F784EE6C55}" dt="2024-12-09T20:41:00.734" v="1640" actId="47"/>
        <pc:sldMkLst>
          <pc:docMk/>
          <pc:sldMk cId="3403562021" sldId="2147374593"/>
        </pc:sldMkLst>
      </pc:sldChg>
      <pc:sldChg chg="del">
        <pc:chgData name="Burstein, Rebecca" userId="66ca8fbd-488d-4ee8-9c3b-e4eca1474e5f" providerId="ADAL" clId="{E9C0714B-D2C7-436D-AAB8-F5F784EE6C55}" dt="2024-12-06T18:13:06.204" v="199" actId="47"/>
        <pc:sldMkLst>
          <pc:docMk/>
          <pc:sldMk cId="1978664217" sldId="2147374594"/>
        </pc:sldMkLst>
      </pc:sldChg>
      <pc:sldChg chg="new del">
        <pc:chgData name="Burstein, Rebecca" userId="66ca8fbd-488d-4ee8-9c3b-e4eca1474e5f" providerId="ADAL" clId="{E9C0714B-D2C7-436D-AAB8-F5F784EE6C55}" dt="2024-12-06T18:08:48.173" v="13" actId="680"/>
        <pc:sldMkLst>
          <pc:docMk/>
          <pc:sldMk cId="1233704811" sldId="2147374595"/>
        </pc:sldMkLst>
      </pc:sldChg>
      <pc:sldMasterChg chg="addSldLayout delSldLayout modSldLayout sldLayoutOrd">
        <pc:chgData name="Burstein, Rebecca" userId="66ca8fbd-488d-4ee8-9c3b-e4eca1474e5f" providerId="ADAL" clId="{E9C0714B-D2C7-436D-AAB8-F5F784EE6C55}" dt="2024-12-09T20:22:55.828" v="1639" actId="735"/>
        <pc:sldMasterMkLst>
          <pc:docMk/>
          <pc:sldMasterMk cId="3275567399" sldId="2147483686"/>
        </pc:sldMasterMkLst>
        <pc:sldLayoutChg chg="add del">
          <pc:chgData name="Burstein, Rebecca" userId="66ca8fbd-488d-4ee8-9c3b-e4eca1474e5f" providerId="ADAL" clId="{E9C0714B-D2C7-436D-AAB8-F5F784EE6C55}" dt="2024-12-06T18:12:34.823" v="196" actId="47"/>
          <pc:sldLayoutMkLst>
            <pc:docMk/>
            <pc:sldMasterMk cId="3275567399" sldId="2147483686"/>
            <pc:sldLayoutMk cId="3003494061" sldId="2147483893"/>
          </pc:sldLayoutMkLst>
        </pc:sldLayoutChg>
        <pc:sldLayoutChg chg="del">
          <pc:chgData name="Burstein, Rebecca" userId="66ca8fbd-488d-4ee8-9c3b-e4eca1474e5f" providerId="ADAL" clId="{E9C0714B-D2C7-436D-AAB8-F5F784EE6C55}" dt="2024-12-06T18:12:42.911" v="197" actId="47"/>
          <pc:sldLayoutMkLst>
            <pc:docMk/>
            <pc:sldMasterMk cId="3275567399" sldId="2147483686"/>
            <pc:sldLayoutMk cId="3457436316" sldId="2147483894"/>
          </pc:sldLayoutMkLst>
        </pc:sldLayoutChg>
        <pc:sldLayoutChg chg="add del">
          <pc:chgData name="Burstein, Rebecca" userId="66ca8fbd-488d-4ee8-9c3b-e4eca1474e5f" providerId="ADAL" clId="{E9C0714B-D2C7-436D-AAB8-F5F784EE6C55}" dt="2024-12-06T18:08:30.083" v="6" actId="47"/>
          <pc:sldLayoutMkLst>
            <pc:docMk/>
            <pc:sldMasterMk cId="3275567399" sldId="2147483686"/>
            <pc:sldLayoutMk cId="785432068" sldId="2147483896"/>
          </pc:sldLayoutMkLst>
        </pc:sldLayoutChg>
        <pc:sldLayoutChg chg="del">
          <pc:chgData name="Burstein, Rebecca" userId="66ca8fbd-488d-4ee8-9c3b-e4eca1474e5f" providerId="ADAL" clId="{E9C0714B-D2C7-436D-AAB8-F5F784EE6C55}" dt="2024-12-06T18:08:30.637" v="7" actId="47"/>
          <pc:sldLayoutMkLst>
            <pc:docMk/>
            <pc:sldMasterMk cId="3275567399" sldId="2147483686"/>
            <pc:sldLayoutMk cId="2395357933" sldId="2147483897"/>
          </pc:sldLayoutMkLst>
        </pc:sldLayoutChg>
        <pc:sldLayoutChg chg="del">
          <pc:chgData name="Burstein, Rebecca" userId="66ca8fbd-488d-4ee8-9c3b-e4eca1474e5f" providerId="ADAL" clId="{E9C0714B-D2C7-436D-AAB8-F5F784EE6C55}" dt="2024-12-06T18:08:31.056" v="8" actId="47"/>
          <pc:sldLayoutMkLst>
            <pc:docMk/>
            <pc:sldMasterMk cId="3275567399" sldId="2147483686"/>
            <pc:sldLayoutMk cId="874053051" sldId="2147483898"/>
          </pc:sldLayoutMkLst>
        </pc:sldLayoutChg>
        <pc:sldLayoutChg chg="del">
          <pc:chgData name="Burstein, Rebecca" userId="66ca8fbd-488d-4ee8-9c3b-e4eca1474e5f" providerId="ADAL" clId="{E9C0714B-D2C7-436D-AAB8-F5F784EE6C55}" dt="2024-12-06T18:08:31.480" v="9" actId="47"/>
          <pc:sldLayoutMkLst>
            <pc:docMk/>
            <pc:sldMasterMk cId="3275567399" sldId="2147483686"/>
            <pc:sldLayoutMk cId="1126584693" sldId="2147483899"/>
          </pc:sldLayoutMkLst>
        </pc:sldLayoutChg>
        <pc:sldLayoutChg chg="del">
          <pc:chgData name="Burstein, Rebecca" userId="66ca8fbd-488d-4ee8-9c3b-e4eca1474e5f" providerId="ADAL" clId="{E9C0714B-D2C7-436D-AAB8-F5F784EE6C55}" dt="2024-12-06T18:08:31.903" v="10" actId="47"/>
          <pc:sldLayoutMkLst>
            <pc:docMk/>
            <pc:sldMasterMk cId="3275567399" sldId="2147483686"/>
            <pc:sldLayoutMk cId="3270154645" sldId="2147483900"/>
          </pc:sldLayoutMkLst>
        </pc:sldLayoutChg>
        <pc:sldLayoutChg chg="del">
          <pc:chgData name="Burstein, Rebecca" userId="66ca8fbd-488d-4ee8-9c3b-e4eca1474e5f" providerId="ADAL" clId="{E9C0714B-D2C7-436D-AAB8-F5F784EE6C55}" dt="2024-12-06T18:08:32.719" v="11" actId="47"/>
          <pc:sldLayoutMkLst>
            <pc:docMk/>
            <pc:sldMasterMk cId="3275567399" sldId="2147483686"/>
            <pc:sldLayoutMk cId="2994767097" sldId="2147483901"/>
          </pc:sldLayoutMkLst>
        </pc:sldLayoutChg>
        <pc:sldLayoutChg chg="ord">
          <pc:chgData name="Burstein, Rebecca" userId="66ca8fbd-488d-4ee8-9c3b-e4eca1474e5f" providerId="ADAL" clId="{E9C0714B-D2C7-436D-AAB8-F5F784EE6C55}" dt="2024-12-06T18:31:07.383" v="366" actId="20578"/>
          <pc:sldLayoutMkLst>
            <pc:docMk/>
            <pc:sldMasterMk cId="3275567399" sldId="2147483686"/>
            <pc:sldLayoutMk cId="4161245409" sldId="2147483902"/>
          </pc:sldLayoutMkLst>
        </pc:sldLayoutChg>
        <pc:sldLayoutChg chg="delSp modSp mod">
          <pc:chgData name="Burstein, Rebecca" userId="66ca8fbd-488d-4ee8-9c3b-e4eca1474e5f" providerId="ADAL" clId="{E9C0714B-D2C7-436D-AAB8-F5F784EE6C55}" dt="2024-12-09T14:49:14.326" v="1630" actId="478"/>
          <pc:sldLayoutMkLst>
            <pc:docMk/>
            <pc:sldMasterMk cId="3275567399" sldId="2147483686"/>
            <pc:sldLayoutMk cId="62685583" sldId="2147483908"/>
          </pc:sldLayoutMkLst>
          <pc:spChg chg="mod">
            <ac:chgData name="Burstein, Rebecca" userId="66ca8fbd-488d-4ee8-9c3b-e4eca1474e5f" providerId="ADAL" clId="{E9C0714B-D2C7-436D-AAB8-F5F784EE6C55}" dt="2024-12-06T18:32:07.593" v="367" actId="207"/>
            <ac:spMkLst>
              <pc:docMk/>
              <pc:sldMasterMk cId="3275567399" sldId="2147483686"/>
              <pc:sldLayoutMk cId="62685583" sldId="2147483908"/>
              <ac:spMk id="10" creationId="{92BB2B4B-E3E6-1D4E-A26B-055CAA5DF3DA}"/>
            </ac:spMkLst>
          </pc:spChg>
          <pc:cxnChg chg="del mod">
            <ac:chgData name="Burstein, Rebecca" userId="66ca8fbd-488d-4ee8-9c3b-e4eca1474e5f" providerId="ADAL" clId="{E9C0714B-D2C7-436D-AAB8-F5F784EE6C55}" dt="2024-12-09T14:49:14.326" v="1630" actId="478"/>
            <ac:cxnSpMkLst>
              <pc:docMk/>
              <pc:sldMasterMk cId="3275567399" sldId="2147483686"/>
              <pc:sldLayoutMk cId="62685583" sldId="2147483908"/>
              <ac:cxnSpMk id="5" creationId="{DEAA7537-AC02-4649-4315-C10BEAA4D9B3}"/>
            </ac:cxnSpMkLst>
          </pc:cxnChg>
        </pc:sldLayoutChg>
        <pc:sldLayoutChg chg="delSp modSp mod">
          <pc:chgData name="Burstein, Rebecca" userId="66ca8fbd-488d-4ee8-9c3b-e4eca1474e5f" providerId="ADAL" clId="{E9C0714B-D2C7-436D-AAB8-F5F784EE6C55}" dt="2024-12-09T14:49:20.233" v="1631" actId="478"/>
          <pc:sldLayoutMkLst>
            <pc:docMk/>
            <pc:sldMasterMk cId="3275567399" sldId="2147483686"/>
            <pc:sldLayoutMk cId="4065611879" sldId="2147483909"/>
          </pc:sldLayoutMkLst>
          <pc:spChg chg="mod">
            <ac:chgData name="Burstein, Rebecca" userId="66ca8fbd-488d-4ee8-9c3b-e4eca1474e5f" providerId="ADAL" clId="{E9C0714B-D2C7-436D-AAB8-F5F784EE6C55}" dt="2024-12-06T18:32:19.306" v="369" actId="207"/>
            <ac:spMkLst>
              <pc:docMk/>
              <pc:sldMasterMk cId="3275567399" sldId="2147483686"/>
              <pc:sldLayoutMk cId="4065611879" sldId="2147483909"/>
              <ac:spMk id="12" creationId="{6097CB6C-7945-A174-FB9D-F9790D4347AB}"/>
            </ac:spMkLst>
          </pc:spChg>
          <pc:cxnChg chg="del">
            <ac:chgData name="Burstein, Rebecca" userId="66ca8fbd-488d-4ee8-9c3b-e4eca1474e5f" providerId="ADAL" clId="{E9C0714B-D2C7-436D-AAB8-F5F784EE6C55}" dt="2024-12-09T14:49:20.233" v="1631" actId="478"/>
            <ac:cxnSpMkLst>
              <pc:docMk/>
              <pc:sldMasterMk cId="3275567399" sldId="2147483686"/>
              <pc:sldLayoutMk cId="4065611879" sldId="2147483909"/>
              <ac:cxnSpMk id="7" creationId="{39095256-46EB-C3EB-6593-D31BD4434B29}"/>
            </ac:cxnSpMkLst>
          </pc:cxnChg>
        </pc:sldLayoutChg>
        <pc:sldLayoutChg chg="delSp modSp mod">
          <pc:chgData name="Burstein, Rebecca" userId="66ca8fbd-488d-4ee8-9c3b-e4eca1474e5f" providerId="ADAL" clId="{E9C0714B-D2C7-436D-AAB8-F5F784EE6C55}" dt="2024-12-09T14:49:32.103" v="1633" actId="478"/>
          <pc:sldLayoutMkLst>
            <pc:docMk/>
            <pc:sldMasterMk cId="3275567399" sldId="2147483686"/>
            <pc:sldLayoutMk cId="365643543" sldId="2147483910"/>
          </pc:sldLayoutMkLst>
          <pc:spChg chg="mod">
            <ac:chgData name="Burstein, Rebecca" userId="66ca8fbd-488d-4ee8-9c3b-e4eca1474e5f" providerId="ADAL" clId="{E9C0714B-D2C7-436D-AAB8-F5F784EE6C55}" dt="2024-12-06T18:32:30.660" v="371" actId="207"/>
            <ac:spMkLst>
              <pc:docMk/>
              <pc:sldMasterMk cId="3275567399" sldId="2147483686"/>
              <pc:sldLayoutMk cId="365643543" sldId="2147483910"/>
              <ac:spMk id="7" creationId="{99EFA4C1-346B-2BFA-5BD0-EB84C4A77E9E}"/>
            </ac:spMkLst>
          </pc:spChg>
          <pc:cxnChg chg="del">
            <ac:chgData name="Burstein, Rebecca" userId="66ca8fbd-488d-4ee8-9c3b-e4eca1474e5f" providerId="ADAL" clId="{E9C0714B-D2C7-436D-AAB8-F5F784EE6C55}" dt="2024-12-09T14:49:32.103" v="1633" actId="478"/>
            <ac:cxnSpMkLst>
              <pc:docMk/>
              <pc:sldMasterMk cId="3275567399" sldId="2147483686"/>
              <pc:sldLayoutMk cId="365643543" sldId="2147483910"/>
              <ac:cxnSpMk id="5" creationId="{6BCB1783-8A63-D3C4-577B-A6E35D487A73}"/>
            </ac:cxnSpMkLst>
          </pc:cxnChg>
        </pc:sldLayoutChg>
        <pc:sldLayoutChg chg="delSp modSp mod">
          <pc:chgData name="Burstein, Rebecca" userId="66ca8fbd-488d-4ee8-9c3b-e4eca1474e5f" providerId="ADAL" clId="{E9C0714B-D2C7-436D-AAB8-F5F784EE6C55}" dt="2024-12-09T14:49:26.752" v="1632" actId="478"/>
          <pc:sldLayoutMkLst>
            <pc:docMk/>
            <pc:sldMasterMk cId="3275567399" sldId="2147483686"/>
            <pc:sldLayoutMk cId="2630307189" sldId="2147483912"/>
          </pc:sldLayoutMkLst>
          <pc:spChg chg="mod">
            <ac:chgData name="Burstein, Rebecca" userId="66ca8fbd-488d-4ee8-9c3b-e4eca1474e5f" providerId="ADAL" clId="{E9C0714B-D2C7-436D-AAB8-F5F784EE6C55}" dt="2024-12-06T18:32:24.218" v="370" actId="207"/>
            <ac:spMkLst>
              <pc:docMk/>
              <pc:sldMasterMk cId="3275567399" sldId="2147483686"/>
              <pc:sldLayoutMk cId="2630307189" sldId="2147483912"/>
              <ac:spMk id="6" creationId="{ECD4B128-536A-F8A2-2D68-6A2BF523ADF0}"/>
            </ac:spMkLst>
          </pc:spChg>
          <pc:spChg chg="mod">
            <ac:chgData name="Burstein, Rebecca" userId="66ca8fbd-488d-4ee8-9c3b-e4eca1474e5f" providerId="ADAL" clId="{E9C0714B-D2C7-436D-AAB8-F5F784EE6C55}" dt="2024-12-09T14:42:53.291" v="1611" actId="207"/>
            <ac:spMkLst>
              <pc:docMk/>
              <pc:sldMasterMk cId="3275567399" sldId="2147483686"/>
              <pc:sldLayoutMk cId="2630307189" sldId="2147483912"/>
              <ac:spMk id="11" creationId="{08AEBC56-12CD-7249-90CB-E89327C35E6A}"/>
            </ac:spMkLst>
          </pc:spChg>
          <pc:cxnChg chg="del">
            <ac:chgData name="Burstein, Rebecca" userId="66ca8fbd-488d-4ee8-9c3b-e4eca1474e5f" providerId="ADAL" clId="{E9C0714B-D2C7-436D-AAB8-F5F784EE6C55}" dt="2024-12-09T14:49:26.752" v="1632" actId="478"/>
            <ac:cxnSpMkLst>
              <pc:docMk/>
              <pc:sldMasterMk cId="3275567399" sldId="2147483686"/>
              <pc:sldLayoutMk cId="2630307189" sldId="2147483912"/>
              <ac:cxnSpMk id="4" creationId="{821B67F2-F3F1-2BAB-BAF2-EA073707D5AD}"/>
            </ac:cxnSpMkLst>
          </pc:cxnChg>
        </pc:sldLayoutChg>
        <pc:sldLayoutChg chg="modSp mod">
          <pc:chgData name="Burstein, Rebecca" userId="66ca8fbd-488d-4ee8-9c3b-e4eca1474e5f" providerId="ADAL" clId="{E9C0714B-D2C7-436D-AAB8-F5F784EE6C55}" dt="2024-12-09T20:22:50.498" v="1637" actId="735"/>
          <pc:sldLayoutMkLst>
            <pc:docMk/>
            <pc:sldMasterMk cId="3275567399" sldId="2147483686"/>
            <pc:sldLayoutMk cId="15298422" sldId="2147483914"/>
          </pc:sldLayoutMkLst>
          <pc:cxnChg chg="mod">
            <ac:chgData name="Burstein, Rebecca" userId="66ca8fbd-488d-4ee8-9c3b-e4eca1474e5f" providerId="ADAL" clId="{E9C0714B-D2C7-436D-AAB8-F5F784EE6C55}" dt="2024-12-09T14:48:01.978" v="1627" actId="208"/>
            <ac:cxnSpMkLst>
              <pc:docMk/>
              <pc:sldMasterMk cId="3275567399" sldId="2147483686"/>
              <pc:sldLayoutMk cId="15298422" sldId="2147483914"/>
              <ac:cxnSpMk id="3" creationId="{D6C2FDE6-B3D3-181E-D431-F16A80CE226D}"/>
            </ac:cxnSpMkLst>
          </pc:cxnChg>
        </pc:sldLayoutChg>
        <pc:sldLayoutChg chg="modSp">
          <pc:chgData name="Burstein, Rebecca" userId="66ca8fbd-488d-4ee8-9c3b-e4eca1474e5f" providerId="ADAL" clId="{E9C0714B-D2C7-436D-AAB8-F5F784EE6C55}" dt="2024-12-09T20:22:50.578" v="1638" actId="735"/>
          <pc:sldLayoutMkLst>
            <pc:docMk/>
            <pc:sldMasterMk cId="3275567399" sldId="2147483686"/>
            <pc:sldLayoutMk cId="3397755025" sldId="2147483915"/>
          </pc:sldLayoutMkLst>
        </pc:sldLayoutChg>
        <pc:sldLayoutChg chg="modSp">
          <pc:chgData name="Burstein, Rebecca" userId="66ca8fbd-488d-4ee8-9c3b-e4eca1474e5f" providerId="ADAL" clId="{E9C0714B-D2C7-436D-AAB8-F5F784EE6C55}" dt="2024-12-09T20:22:55.828" v="1639" actId="735"/>
          <pc:sldLayoutMkLst>
            <pc:docMk/>
            <pc:sldMasterMk cId="3275567399" sldId="2147483686"/>
            <pc:sldLayoutMk cId="3228339263" sldId="2147483920"/>
          </pc:sldLayoutMkLst>
        </pc:sldLayoutChg>
        <pc:sldLayoutChg chg="modSp mod">
          <pc:chgData name="Burstein, Rebecca" userId="66ca8fbd-488d-4ee8-9c3b-e4eca1474e5f" providerId="ADAL" clId="{E9C0714B-D2C7-436D-AAB8-F5F784EE6C55}" dt="2024-12-09T14:48:14.038" v="1628" actId="207"/>
          <pc:sldLayoutMkLst>
            <pc:docMk/>
            <pc:sldMasterMk cId="3275567399" sldId="2147483686"/>
            <pc:sldLayoutMk cId="3704470312" sldId="2147483924"/>
          </pc:sldLayoutMkLst>
          <pc:spChg chg="mod">
            <ac:chgData name="Burstein, Rebecca" userId="66ca8fbd-488d-4ee8-9c3b-e4eca1474e5f" providerId="ADAL" clId="{E9C0714B-D2C7-436D-AAB8-F5F784EE6C55}" dt="2024-12-09T14:48:14.038" v="1628" actId="207"/>
            <ac:spMkLst>
              <pc:docMk/>
              <pc:sldMasterMk cId="3275567399" sldId="2147483686"/>
              <pc:sldLayoutMk cId="3704470312" sldId="2147483924"/>
              <ac:spMk id="2" creationId="{18445B4D-CE5D-E28E-E98A-F55EDC2D6FC1}"/>
            </ac:spMkLst>
          </pc:spChg>
        </pc:sldLayoutChg>
        <pc:sldLayoutChg chg="modSp mod">
          <pc:chgData name="Burstein, Rebecca" userId="66ca8fbd-488d-4ee8-9c3b-e4eca1474e5f" providerId="ADAL" clId="{E9C0714B-D2C7-436D-AAB8-F5F784EE6C55}" dt="2024-12-09T20:20:06.034" v="1635" actId="735"/>
          <pc:sldLayoutMkLst>
            <pc:docMk/>
            <pc:sldMasterMk cId="3275567399" sldId="2147483686"/>
            <pc:sldLayoutMk cId="2856658241" sldId="2147483925"/>
          </pc:sldLayoutMkLst>
          <pc:cxnChg chg="mod">
            <ac:chgData name="Burstein, Rebecca" userId="66ca8fbd-488d-4ee8-9c3b-e4eca1474e5f" providerId="ADAL" clId="{E9C0714B-D2C7-436D-AAB8-F5F784EE6C55}" dt="2024-12-09T14:47:50.228" v="1625" actId="208"/>
            <ac:cxnSpMkLst>
              <pc:docMk/>
              <pc:sldMasterMk cId="3275567399" sldId="2147483686"/>
              <pc:sldLayoutMk cId="2856658241" sldId="2147483925"/>
              <ac:cxnSpMk id="6" creationId="{950D5E72-97E7-88E9-1F95-E9EF33F8BA7A}"/>
            </ac:cxnSpMkLst>
          </pc:cxnChg>
        </pc:sldLayoutChg>
        <pc:sldLayoutChg chg="modSp mod">
          <pc:chgData name="Burstein, Rebecca" userId="66ca8fbd-488d-4ee8-9c3b-e4eca1474e5f" providerId="ADAL" clId="{E9C0714B-D2C7-436D-AAB8-F5F784EE6C55}" dt="2024-12-09T20:22:50.434" v="1636" actId="735"/>
          <pc:sldLayoutMkLst>
            <pc:docMk/>
            <pc:sldMasterMk cId="3275567399" sldId="2147483686"/>
            <pc:sldLayoutMk cId="3026950037" sldId="2147483926"/>
          </pc:sldLayoutMkLst>
          <pc:cxnChg chg="mod">
            <ac:chgData name="Burstein, Rebecca" userId="66ca8fbd-488d-4ee8-9c3b-e4eca1474e5f" providerId="ADAL" clId="{E9C0714B-D2C7-436D-AAB8-F5F784EE6C55}" dt="2024-12-09T14:47:58.008" v="1626" actId="208"/>
            <ac:cxnSpMkLst>
              <pc:docMk/>
              <pc:sldMasterMk cId="3275567399" sldId="2147483686"/>
              <pc:sldLayoutMk cId="3026950037" sldId="2147483926"/>
              <ac:cxnSpMk id="11" creationId="{9A2F7038-2A27-B01C-BB99-245A5E04984A}"/>
            </ac:cxnSpMkLst>
          </pc:cxnChg>
        </pc:sldLayoutChg>
        <pc:sldLayoutChg chg="addSp delSp modSp mod">
          <pc:chgData name="Burstein, Rebecca" userId="66ca8fbd-488d-4ee8-9c3b-e4eca1474e5f" providerId="ADAL" clId="{E9C0714B-D2C7-436D-AAB8-F5F784EE6C55}" dt="2024-12-06T18:17:30.489" v="209"/>
          <pc:sldLayoutMkLst>
            <pc:docMk/>
            <pc:sldMasterMk cId="3275567399" sldId="2147483686"/>
            <pc:sldLayoutMk cId="865248404" sldId="2147483927"/>
          </pc:sldLayoutMkLst>
          <pc:spChg chg="mod">
            <ac:chgData name="Burstein, Rebecca" userId="66ca8fbd-488d-4ee8-9c3b-e4eca1474e5f" providerId="ADAL" clId="{E9C0714B-D2C7-436D-AAB8-F5F784EE6C55}" dt="2024-12-06T18:17:12.429" v="208" actId="207"/>
            <ac:spMkLst>
              <pc:docMk/>
              <pc:sldMasterMk cId="3275567399" sldId="2147483686"/>
              <pc:sldLayoutMk cId="865248404" sldId="2147483927"/>
              <ac:spMk id="2" creationId="{C73C1696-124B-943D-F46E-8A8A1435DDC4}"/>
            </ac:spMkLst>
          </pc:spChg>
          <pc:spChg chg="del">
            <ac:chgData name="Burstein, Rebecca" userId="66ca8fbd-488d-4ee8-9c3b-e4eca1474e5f" providerId="ADAL" clId="{E9C0714B-D2C7-436D-AAB8-F5F784EE6C55}" dt="2024-12-06T18:17:03.397" v="207" actId="478"/>
            <ac:spMkLst>
              <pc:docMk/>
              <pc:sldMasterMk cId="3275567399" sldId="2147483686"/>
              <pc:sldLayoutMk cId="865248404" sldId="2147483927"/>
              <ac:spMk id="4" creationId="{6932F660-64F8-BBEC-E2A4-87B8781E2668}"/>
            </ac:spMkLst>
          </pc:spChg>
          <pc:spChg chg="mod">
            <ac:chgData name="Burstein, Rebecca" userId="66ca8fbd-488d-4ee8-9c3b-e4eca1474e5f" providerId="ADAL" clId="{E9C0714B-D2C7-436D-AAB8-F5F784EE6C55}" dt="2024-12-06T18:17:12.429" v="208" actId="207"/>
            <ac:spMkLst>
              <pc:docMk/>
              <pc:sldMasterMk cId="3275567399" sldId="2147483686"/>
              <pc:sldLayoutMk cId="865248404" sldId="2147483927"/>
              <ac:spMk id="7" creationId="{0E86B6B7-C428-3E4D-18ED-CA157596CF78}"/>
            </ac:spMkLst>
          </pc:spChg>
          <pc:picChg chg="del">
            <ac:chgData name="Burstein, Rebecca" userId="66ca8fbd-488d-4ee8-9c3b-e4eca1474e5f" providerId="ADAL" clId="{E9C0714B-D2C7-436D-AAB8-F5F784EE6C55}" dt="2024-12-06T18:16:59.849" v="206" actId="478"/>
            <ac:picMkLst>
              <pc:docMk/>
              <pc:sldMasterMk cId="3275567399" sldId="2147483686"/>
              <pc:sldLayoutMk cId="865248404" sldId="2147483927"/>
              <ac:picMk id="3" creationId="{4006311E-25D5-3AA6-B05E-5169CFEE2D44}"/>
            </ac:picMkLst>
          </pc:picChg>
          <pc:picChg chg="add mod">
            <ac:chgData name="Burstein, Rebecca" userId="66ca8fbd-488d-4ee8-9c3b-e4eca1474e5f" providerId="ADAL" clId="{E9C0714B-D2C7-436D-AAB8-F5F784EE6C55}" dt="2024-12-06T18:17:30.489" v="209"/>
            <ac:picMkLst>
              <pc:docMk/>
              <pc:sldMasterMk cId="3275567399" sldId="2147483686"/>
              <pc:sldLayoutMk cId="865248404" sldId="2147483927"/>
              <ac:picMk id="5" creationId="{A999A384-62E8-30C9-F57D-F986DA78A3F9}"/>
            </ac:picMkLst>
          </pc:picChg>
        </pc:sldLayoutChg>
      </pc:sldMasterChg>
      <pc:sldMasterChg chg="new del mod addSldLayout delSldLayout">
        <pc:chgData name="Burstein, Rebecca" userId="66ca8fbd-488d-4ee8-9c3b-e4eca1474e5f" providerId="ADAL" clId="{E9C0714B-D2C7-436D-AAB8-F5F784EE6C55}" dt="2024-12-06T18:16:25.032" v="205" actId="6938"/>
        <pc:sldMasterMkLst>
          <pc:docMk/>
          <pc:sldMasterMk cId="2093533462" sldId="2147483927"/>
        </pc:sldMasterMkLst>
        <pc:sldLayoutChg chg="new del replId">
          <pc:chgData name="Burstein, Rebecca" userId="66ca8fbd-488d-4ee8-9c3b-e4eca1474e5f" providerId="ADAL" clId="{E9C0714B-D2C7-436D-AAB8-F5F784EE6C55}" dt="2024-12-06T18:16:25.032" v="205" actId="6938"/>
          <pc:sldLayoutMkLst>
            <pc:docMk/>
            <pc:sldMasterMk cId="2093533462" sldId="2147483927"/>
            <pc:sldLayoutMk cId="629301370" sldId="2147483928"/>
          </pc:sldLayoutMkLst>
        </pc:sldLayoutChg>
        <pc:sldLayoutChg chg="new del replId">
          <pc:chgData name="Burstein, Rebecca" userId="66ca8fbd-488d-4ee8-9c3b-e4eca1474e5f" providerId="ADAL" clId="{E9C0714B-D2C7-436D-AAB8-F5F784EE6C55}" dt="2024-12-06T18:16:25.032" v="205" actId="6938"/>
          <pc:sldLayoutMkLst>
            <pc:docMk/>
            <pc:sldMasterMk cId="2093533462" sldId="2147483927"/>
            <pc:sldLayoutMk cId="3089318905" sldId="2147483929"/>
          </pc:sldLayoutMkLst>
        </pc:sldLayoutChg>
        <pc:sldLayoutChg chg="new del replId">
          <pc:chgData name="Burstein, Rebecca" userId="66ca8fbd-488d-4ee8-9c3b-e4eca1474e5f" providerId="ADAL" clId="{E9C0714B-D2C7-436D-AAB8-F5F784EE6C55}" dt="2024-12-06T18:16:25.032" v="205" actId="6938"/>
          <pc:sldLayoutMkLst>
            <pc:docMk/>
            <pc:sldMasterMk cId="2093533462" sldId="2147483927"/>
            <pc:sldLayoutMk cId="212362453" sldId="2147483930"/>
          </pc:sldLayoutMkLst>
        </pc:sldLayoutChg>
        <pc:sldLayoutChg chg="new del replId">
          <pc:chgData name="Burstein, Rebecca" userId="66ca8fbd-488d-4ee8-9c3b-e4eca1474e5f" providerId="ADAL" clId="{E9C0714B-D2C7-436D-AAB8-F5F784EE6C55}" dt="2024-12-06T18:16:25.032" v="205" actId="6938"/>
          <pc:sldLayoutMkLst>
            <pc:docMk/>
            <pc:sldMasterMk cId="2093533462" sldId="2147483927"/>
            <pc:sldLayoutMk cId="2841196423" sldId="2147483931"/>
          </pc:sldLayoutMkLst>
        </pc:sldLayoutChg>
        <pc:sldLayoutChg chg="new del replId">
          <pc:chgData name="Burstein, Rebecca" userId="66ca8fbd-488d-4ee8-9c3b-e4eca1474e5f" providerId="ADAL" clId="{E9C0714B-D2C7-436D-AAB8-F5F784EE6C55}" dt="2024-12-06T18:16:25.032" v="205" actId="6938"/>
          <pc:sldLayoutMkLst>
            <pc:docMk/>
            <pc:sldMasterMk cId="2093533462" sldId="2147483927"/>
            <pc:sldLayoutMk cId="3149695317" sldId="2147483932"/>
          </pc:sldLayoutMkLst>
        </pc:sldLayoutChg>
        <pc:sldLayoutChg chg="new del replId">
          <pc:chgData name="Burstein, Rebecca" userId="66ca8fbd-488d-4ee8-9c3b-e4eca1474e5f" providerId="ADAL" clId="{E9C0714B-D2C7-436D-AAB8-F5F784EE6C55}" dt="2024-12-06T18:16:25.032" v="205" actId="6938"/>
          <pc:sldLayoutMkLst>
            <pc:docMk/>
            <pc:sldMasterMk cId="2093533462" sldId="2147483927"/>
            <pc:sldLayoutMk cId="633637724" sldId="2147483933"/>
          </pc:sldLayoutMkLst>
        </pc:sldLayoutChg>
        <pc:sldLayoutChg chg="new del replId">
          <pc:chgData name="Burstein, Rebecca" userId="66ca8fbd-488d-4ee8-9c3b-e4eca1474e5f" providerId="ADAL" clId="{E9C0714B-D2C7-436D-AAB8-F5F784EE6C55}" dt="2024-12-06T18:16:25.032" v="205" actId="6938"/>
          <pc:sldLayoutMkLst>
            <pc:docMk/>
            <pc:sldMasterMk cId="2093533462" sldId="2147483927"/>
            <pc:sldLayoutMk cId="1095300696" sldId="2147483934"/>
          </pc:sldLayoutMkLst>
        </pc:sldLayoutChg>
        <pc:sldLayoutChg chg="new del replId">
          <pc:chgData name="Burstein, Rebecca" userId="66ca8fbd-488d-4ee8-9c3b-e4eca1474e5f" providerId="ADAL" clId="{E9C0714B-D2C7-436D-AAB8-F5F784EE6C55}" dt="2024-12-06T18:16:25.032" v="205" actId="6938"/>
          <pc:sldLayoutMkLst>
            <pc:docMk/>
            <pc:sldMasterMk cId="2093533462" sldId="2147483927"/>
            <pc:sldLayoutMk cId="1533546015" sldId="2147483935"/>
          </pc:sldLayoutMkLst>
        </pc:sldLayoutChg>
        <pc:sldLayoutChg chg="new del replId">
          <pc:chgData name="Burstein, Rebecca" userId="66ca8fbd-488d-4ee8-9c3b-e4eca1474e5f" providerId="ADAL" clId="{E9C0714B-D2C7-436D-AAB8-F5F784EE6C55}" dt="2024-12-06T18:16:25.032" v="205" actId="6938"/>
          <pc:sldLayoutMkLst>
            <pc:docMk/>
            <pc:sldMasterMk cId="2093533462" sldId="2147483927"/>
            <pc:sldLayoutMk cId="1228488222" sldId="2147483936"/>
          </pc:sldLayoutMkLst>
        </pc:sldLayoutChg>
        <pc:sldLayoutChg chg="new del replId">
          <pc:chgData name="Burstein, Rebecca" userId="66ca8fbd-488d-4ee8-9c3b-e4eca1474e5f" providerId="ADAL" clId="{E9C0714B-D2C7-436D-AAB8-F5F784EE6C55}" dt="2024-12-06T18:16:25.032" v="205" actId="6938"/>
          <pc:sldLayoutMkLst>
            <pc:docMk/>
            <pc:sldMasterMk cId="2093533462" sldId="2147483927"/>
            <pc:sldLayoutMk cId="2066662557" sldId="2147483937"/>
          </pc:sldLayoutMkLst>
        </pc:sldLayoutChg>
        <pc:sldLayoutChg chg="new del replId">
          <pc:chgData name="Burstein, Rebecca" userId="66ca8fbd-488d-4ee8-9c3b-e4eca1474e5f" providerId="ADAL" clId="{E9C0714B-D2C7-436D-AAB8-F5F784EE6C55}" dt="2024-12-06T18:16:25.032" v="205" actId="6938"/>
          <pc:sldLayoutMkLst>
            <pc:docMk/>
            <pc:sldMasterMk cId="2093533462" sldId="2147483927"/>
            <pc:sldLayoutMk cId="1972785548" sldId="2147483938"/>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tx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5961-4D7B-B1BE-0401FF272273}"/>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5961-4D7B-B1BE-0401FF272273}"/>
            </c:ext>
          </c:extLst>
        </c:ser>
        <c:ser>
          <c:idx val="2"/>
          <c:order val="2"/>
          <c:tx>
            <c:strRef>
              <c:f>Sheet1!$D$1</c:f>
              <c:strCache>
                <c:ptCount val="1"/>
                <c:pt idx="0">
                  <c:v>Series 3</c:v>
                </c:pt>
              </c:strCache>
            </c:strRef>
          </c:tx>
          <c:spPr>
            <a:solidFill>
              <a:srgbClr val="FFCC3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961-4D7B-B1BE-0401FF272273}"/>
            </c:ext>
          </c:extLst>
        </c:ser>
        <c:dLbls>
          <c:showLegendKey val="0"/>
          <c:showVal val="0"/>
          <c:showCatName val="0"/>
          <c:showSerName val="0"/>
          <c:showPercent val="0"/>
          <c:showBubbleSize val="0"/>
        </c:dLbls>
        <c:gapWidth val="219"/>
        <c:overlap val="-27"/>
        <c:axId val="1383863056"/>
        <c:axId val="1383864016"/>
      </c:barChart>
      <c:catAx>
        <c:axId val="1383863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83864016"/>
        <c:crosses val="autoZero"/>
        <c:auto val="1"/>
        <c:lblAlgn val="ctr"/>
        <c:lblOffset val="100"/>
        <c:noMultiLvlLbl val="0"/>
      </c:catAx>
      <c:valAx>
        <c:axId val="1383864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83863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7912A04-0922-EC90-4CC5-24B0C7C6672E}"/>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67A46BA-F763-1ABB-5A4F-BC4D24B07A94}"/>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F6CDC782-9C26-4CB1-A4ED-51C0D0588CAB}" type="datetimeFigureOut">
              <a:rPr lang="en-US" smtClean="0"/>
              <a:t>3/17/25</a:t>
            </a:fld>
            <a:endParaRPr lang="en-US"/>
          </a:p>
        </p:txBody>
      </p:sp>
      <p:sp>
        <p:nvSpPr>
          <p:cNvPr id="4" name="Footer Placeholder 3">
            <a:extLst>
              <a:ext uri="{FF2B5EF4-FFF2-40B4-BE49-F238E27FC236}">
                <a16:creationId xmlns:a16="http://schemas.microsoft.com/office/drawing/2014/main" id="{EB65F655-C9B3-8A51-58B3-53635B1F13CD}"/>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3837B7-9A67-6CBD-E724-91E5D8F718CC}"/>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049F15B9-E76C-4D08-BB14-6D774487FC80}" type="slidenum">
              <a:rPr lang="en-US" smtClean="0"/>
              <a:t>‹#›</a:t>
            </a:fld>
            <a:endParaRPr lang="en-US"/>
          </a:p>
        </p:txBody>
      </p:sp>
    </p:spTree>
    <p:extLst>
      <p:ext uri="{BB962C8B-B14F-4D97-AF65-F5344CB8AC3E}">
        <p14:creationId xmlns:p14="http://schemas.microsoft.com/office/powerpoint/2010/main" val="941392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143588" y="0"/>
            <a:ext cx="3169920" cy="481727"/>
          </a:xfrm>
          <a:prstGeom prst="rect">
            <a:avLst/>
          </a:prstGeom>
        </p:spPr>
        <p:txBody>
          <a:bodyPr vert="horz" lIns="99075" tIns="49538" rIns="99075" bIns="49538" rtlCol="0"/>
          <a:lstStyle>
            <a:lvl1pPr algn="r">
              <a:defRPr sz="1300"/>
            </a:lvl1pPr>
          </a:lstStyle>
          <a:p>
            <a:fld id="{2A1AF4BA-4758-4B4E-90D5-3D50F53EC605}" type="datetimeFigureOut">
              <a:rPr lang="en-US" smtClean="0"/>
              <a:t>3/17/25</a:t>
            </a:fld>
            <a:endParaRPr lang="en-US"/>
          </a:p>
        </p:txBody>
      </p:sp>
      <p:sp>
        <p:nvSpPr>
          <p:cNvPr id="4" name="Slide Image Placeholder 3"/>
          <p:cNvSpPr>
            <a:spLocks noGrp="1" noRot="1" noChangeAspect="1"/>
          </p:cNvSpPr>
          <p:nvPr>
            <p:ph type="sldImg" idx="2"/>
          </p:nvPr>
        </p:nvSpPr>
        <p:spPr>
          <a:xfrm>
            <a:off x="777875" y="1200150"/>
            <a:ext cx="5761038" cy="3240088"/>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31521" y="4620577"/>
            <a:ext cx="5852160" cy="3780473"/>
          </a:xfrm>
          <a:prstGeom prst="rect">
            <a:avLst/>
          </a:prstGeom>
        </p:spPr>
        <p:txBody>
          <a:bodyPr vert="horz" lIns="99075" tIns="49538" rIns="99075" bIns="4953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5"/>
            <a:ext cx="3169920" cy="481726"/>
          </a:xfrm>
          <a:prstGeom prst="rect">
            <a:avLst/>
          </a:prstGeom>
        </p:spPr>
        <p:txBody>
          <a:bodyPr vert="horz" lIns="99075" tIns="49538" rIns="99075" bIns="49538" rtlCol="0" anchor="b"/>
          <a:lstStyle>
            <a:lvl1pPr algn="r">
              <a:defRPr sz="1300"/>
            </a:lvl1pPr>
          </a:lstStyle>
          <a:p>
            <a:fld id="{4A6D1A6F-45DF-E547-BB78-474370D3FBD9}" type="slidenum">
              <a:rPr lang="en-US" smtClean="0"/>
              <a:t>‹#›</a:t>
            </a:fld>
            <a:endParaRPr lang="en-US"/>
          </a:p>
        </p:txBody>
      </p:sp>
    </p:spTree>
    <p:extLst>
      <p:ext uri="{BB962C8B-B14F-4D97-AF65-F5344CB8AC3E}">
        <p14:creationId xmlns:p14="http://schemas.microsoft.com/office/powerpoint/2010/main" val="3257533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6D1A6F-45DF-E547-BB78-474370D3FBD9}" type="slidenum">
              <a:rPr lang="en-US" smtClean="0"/>
              <a:t>4</a:t>
            </a:fld>
            <a:endParaRPr lang="en-US"/>
          </a:p>
        </p:txBody>
      </p:sp>
    </p:spTree>
    <p:extLst>
      <p:ext uri="{BB962C8B-B14F-4D97-AF65-F5344CB8AC3E}">
        <p14:creationId xmlns:p14="http://schemas.microsoft.com/office/powerpoint/2010/main" val="695827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6D1A6F-45DF-E547-BB78-474370D3FBD9}" type="slidenum">
              <a:rPr lang="en-US" smtClean="0"/>
              <a:t>5</a:t>
            </a:fld>
            <a:endParaRPr lang="en-US"/>
          </a:p>
        </p:txBody>
      </p:sp>
    </p:spTree>
    <p:extLst>
      <p:ext uri="{BB962C8B-B14F-4D97-AF65-F5344CB8AC3E}">
        <p14:creationId xmlns:p14="http://schemas.microsoft.com/office/powerpoint/2010/main" val="2559082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5C850-0BDC-CA0D-8324-F0DE0BF89D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BE6666-4D2E-3D96-6372-0C25D9466E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A68DBB-6F74-EDD8-383E-00BDD214B0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3E4281-1BA2-A02C-3768-3A798E3E676D}"/>
              </a:ext>
            </a:extLst>
          </p:cNvPr>
          <p:cNvSpPr>
            <a:spLocks noGrp="1"/>
          </p:cNvSpPr>
          <p:nvPr>
            <p:ph type="sldNum" sz="quarter" idx="5"/>
          </p:nvPr>
        </p:nvSpPr>
        <p:spPr/>
        <p:txBody>
          <a:bodyPr/>
          <a:lstStyle/>
          <a:p>
            <a:fld id="{DF6240D5-92B2-46C8-BA8E-33146DFA58C8}" type="slidenum">
              <a:rPr lang="en-US" smtClean="0"/>
              <a:t>9</a:t>
            </a:fld>
            <a:endParaRPr lang="en-US"/>
          </a:p>
        </p:txBody>
      </p:sp>
    </p:spTree>
    <p:extLst>
      <p:ext uri="{BB962C8B-B14F-4D97-AF65-F5344CB8AC3E}">
        <p14:creationId xmlns:p14="http://schemas.microsoft.com/office/powerpoint/2010/main" val="3180027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6D1A6F-45DF-E547-BB78-474370D3FBD9}" type="slidenum">
              <a:rPr lang="en-US" smtClean="0"/>
              <a:t>16</a:t>
            </a:fld>
            <a:endParaRPr lang="en-US"/>
          </a:p>
        </p:txBody>
      </p:sp>
    </p:spTree>
    <p:extLst>
      <p:ext uri="{BB962C8B-B14F-4D97-AF65-F5344CB8AC3E}">
        <p14:creationId xmlns:p14="http://schemas.microsoft.com/office/powerpoint/2010/main" val="34787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538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Divider -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445B4D-CE5D-E28E-E98A-F55EDC2D6FC1}"/>
              </a:ext>
            </a:extLst>
          </p:cNvPr>
          <p:cNvSpPr/>
          <p:nvPr userDrawn="1"/>
        </p:nvSpPr>
        <p:spPr>
          <a:xfrm>
            <a:off x="0" y="0"/>
            <a:ext cx="12192000" cy="6858000"/>
          </a:xfrm>
          <a:prstGeom prst="rect">
            <a:avLst/>
          </a:prstGeom>
          <a:solidFill>
            <a:srgbClr val="0075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9EED4F2-185E-CB8A-20F3-054A18272D35}"/>
              </a:ext>
            </a:extLst>
          </p:cNvPr>
          <p:cNvSpPr txBox="1"/>
          <p:nvPr userDrawn="1"/>
        </p:nvSpPr>
        <p:spPr>
          <a:xfrm>
            <a:off x="-558800" y="924560"/>
            <a:ext cx="184731" cy="369332"/>
          </a:xfrm>
          <a:prstGeom prst="rect">
            <a:avLst/>
          </a:prstGeom>
          <a:noFill/>
        </p:spPr>
        <p:txBody>
          <a:bodyPr wrap="none" rtlCol="0">
            <a:spAutoFit/>
          </a:bodyPr>
          <a:lstStyle/>
          <a:p>
            <a:endParaRPr lang="en-US" dirty="0"/>
          </a:p>
        </p:txBody>
      </p:sp>
      <p:pic>
        <p:nvPicPr>
          <p:cNvPr id="22" name="Picture 21" descr="A black and white logo&#10;&#10;Description automatically generated">
            <a:extLst>
              <a:ext uri="{FF2B5EF4-FFF2-40B4-BE49-F238E27FC236}">
                <a16:creationId xmlns:a16="http://schemas.microsoft.com/office/drawing/2014/main" id="{B0733B28-A88D-8646-D643-6E3AEC8910EA}"/>
              </a:ext>
            </a:extLst>
          </p:cNvPr>
          <p:cNvPicPr>
            <a:picLocks noChangeAspect="1"/>
          </p:cNvPicPr>
          <p:nvPr userDrawn="1"/>
        </p:nvPicPr>
        <p:blipFill>
          <a:blip r:embed="rId2" cstate="email">
            <a:alphaModFix amt="30000"/>
            <a:extLst>
              <a:ext uri="{28A0092B-C50C-407E-A947-70E740481C1C}">
                <a14:useLocalDpi xmlns:a14="http://schemas.microsoft.com/office/drawing/2010/main"/>
              </a:ext>
            </a:extLst>
          </a:blip>
          <a:srcRect/>
          <a:stretch/>
        </p:blipFill>
        <p:spPr>
          <a:xfrm>
            <a:off x="9788172" y="581163"/>
            <a:ext cx="2403828" cy="6276837"/>
          </a:xfrm>
          <a:prstGeom prst="rect">
            <a:avLst/>
          </a:prstGeom>
        </p:spPr>
      </p:pic>
      <p:sp>
        <p:nvSpPr>
          <p:cNvPr id="23" name="Text Placeholder 2">
            <a:extLst>
              <a:ext uri="{FF2B5EF4-FFF2-40B4-BE49-F238E27FC236}">
                <a16:creationId xmlns:a16="http://schemas.microsoft.com/office/drawing/2014/main" id="{17C6EA49-62C4-78B4-FF71-96954503899E}"/>
              </a:ext>
            </a:extLst>
          </p:cNvPr>
          <p:cNvSpPr>
            <a:spLocks noGrp="1"/>
          </p:cNvSpPr>
          <p:nvPr>
            <p:ph idx="1" hasCustomPrompt="1"/>
          </p:nvPr>
        </p:nvSpPr>
        <p:spPr>
          <a:xfrm>
            <a:off x="-791921" y="581163"/>
            <a:ext cx="3642698" cy="1856682"/>
          </a:xfrm>
          <a:prstGeom prst="rect">
            <a:avLst/>
          </a:prstGeom>
          <a:noFill/>
          <a:ln>
            <a:noFill/>
          </a:ln>
        </p:spPr>
        <p:txBody>
          <a:bodyPr vert="horz" lIns="0" tIns="0" rIns="0" bIns="0" rtlCol="0">
            <a:noAutofit/>
          </a:bodyPr>
          <a:lstStyle>
            <a:lvl1pPr marL="0" indent="0" algn="l">
              <a:lnSpc>
                <a:spcPct val="100000"/>
              </a:lnSpc>
              <a:spcBef>
                <a:spcPts val="0"/>
              </a:spcBef>
              <a:spcAft>
                <a:spcPts val="600"/>
              </a:spcAft>
              <a:buClr>
                <a:srgbClr val="009CBD"/>
              </a:buClr>
              <a:buFont typeface="Arial" panose="020B0604020202020204" pitchFamily="34" charset="0"/>
              <a:buNone/>
              <a:defRPr sz="19900" b="0" i="0">
                <a:ln>
                  <a:solidFill>
                    <a:srgbClr val="FFFFFF"/>
                  </a:solidFill>
                </a:ln>
                <a:noFill/>
                <a:latin typeface="Arial Black" panose="020B0A04020102020204" pitchFamily="34" charset="0"/>
                <a:cs typeface="Arial" panose="020B0604020202020204" pitchFamily="34" charset="0"/>
              </a:defRPr>
            </a:lvl1pPr>
            <a:lvl2pPr marL="228600" indent="0">
              <a:lnSpc>
                <a:spcPct val="100000"/>
              </a:lnSpc>
              <a:spcBef>
                <a:spcPts val="0"/>
              </a:spcBef>
              <a:spcAft>
                <a:spcPts val="600"/>
              </a:spcAft>
              <a:buClr>
                <a:srgbClr val="009CBD"/>
              </a:buClr>
              <a:buFont typeface="Arial" panose="020B0604020202020204" pitchFamily="34" charset="0"/>
              <a:buNone/>
              <a:defRPr sz="1600" b="0" i="0">
                <a:solidFill>
                  <a:srgbClr val="0075C9"/>
                </a:solidFill>
                <a:latin typeface="Arial" panose="020B0604020202020204" pitchFamily="34" charset="0"/>
                <a:cs typeface="Arial" panose="020B0604020202020204" pitchFamily="34" charset="0"/>
              </a:defRPr>
            </a:lvl2pPr>
            <a:lvl3pPr marL="457200" indent="0">
              <a:lnSpc>
                <a:spcPct val="100000"/>
              </a:lnSpc>
              <a:spcBef>
                <a:spcPts val="0"/>
              </a:spcBef>
              <a:spcAft>
                <a:spcPts val="600"/>
              </a:spcAft>
              <a:buClr>
                <a:srgbClr val="009CBD"/>
              </a:buClr>
              <a:buFont typeface="Arial" panose="020B0604020202020204" pitchFamily="34" charset="0"/>
              <a:buNone/>
              <a:defRPr sz="1600" b="0" i="0">
                <a:solidFill>
                  <a:srgbClr val="0075C9"/>
                </a:solidFill>
                <a:latin typeface="Arial" panose="020B0604020202020204" pitchFamily="34" charset="0"/>
                <a:cs typeface="Arial" panose="020B0604020202020204" pitchFamily="34" charset="0"/>
              </a:defRPr>
            </a:lvl3pPr>
            <a:lvl4pPr marL="685800" indent="0">
              <a:lnSpc>
                <a:spcPct val="100000"/>
              </a:lnSpc>
              <a:spcBef>
                <a:spcPts val="0"/>
              </a:spcBef>
              <a:spcAft>
                <a:spcPts val="600"/>
              </a:spcAft>
              <a:buClr>
                <a:srgbClr val="009CBD"/>
              </a:buClr>
              <a:buFont typeface="Arial" panose="020B0604020202020204" pitchFamily="34" charset="0"/>
              <a:buNone/>
              <a:defRPr sz="1600" b="0" i="0">
                <a:solidFill>
                  <a:srgbClr val="0075C9"/>
                </a:solidFill>
                <a:latin typeface="Arial" panose="020B0604020202020204" pitchFamily="34" charset="0"/>
                <a:cs typeface="Arial" panose="020B0604020202020204" pitchFamily="34" charset="0"/>
              </a:defRPr>
            </a:lvl4pPr>
            <a:lvl5pPr marL="914400" indent="0">
              <a:lnSpc>
                <a:spcPct val="100000"/>
              </a:lnSpc>
              <a:spcBef>
                <a:spcPts val="0"/>
              </a:spcBef>
              <a:spcAft>
                <a:spcPts val="600"/>
              </a:spcAft>
              <a:buClr>
                <a:srgbClr val="009CBD"/>
              </a:buClr>
              <a:buFont typeface="Arial" panose="020B0604020202020204" pitchFamily="34" charset="0"/>
              <a:buNone/>
              <a:defRPr sz="1600" b="0" i="0">
                <a:solidFill>
                  <a:srgbClr val="0075C9"/>
                </a:solidFill>
                <a:latin typeface="Arial" panose="020B0604020202020204" pitchFamily="34" charset="0"/>
                <a:cs typeface="Arial" panose="020B0604020202020204" pitchFamily="34" charset="0"/>
              </a:defRPr>
            </a:lvl5pPr>
          </a:lstStyle>
          <a:p>
            <a:pPr lvl="0"/>
            <a:r>
              <a:rPr lang="en-US" dirty="0"/>
              <a:t>00</a:t>
            </a:r>
          </a:p>
        </p:txBody>
      </p:sp>
      <p:sp>
        <p:nvSpPr>
          <p:cNvPr id="24" name="Title 1">
            <a:extLst>
              <a:ext uri="{FF2B5EF4-FFF2-40B4-BE49-F238E27FC236}">
                <a16:creationId xmlns:a16="http://schemas.microsoft.com/office/drawing/2014/main" id="{7B6B621A-7017-B09F-CD69-3BDD818053C7}"/>
              </a:ext>
            </a:extLst>
          </p:cNvPr>
          <p:cNvSpPr>
            <a:spLocks noGrp="1"/>
          </p:cNvSpPr>
          <p:nvPr>
            <p:ph type="title" hasCustomPrompt="1"/>
          </p:nvPr>
        </p:nvSpPr>
        <p:spPr>
          <a:xfrm>
            <a:off x="0" y="3145622"/>
            <a:ext cx="12192000" cy="1856683"/>
          </a:xfrm>
          <a:prstGeom prst="rect">
            <a:avLst/>
          </a:prstGeom>
        </p:spPr>
        <p:txBody>
          <a:bodyPr anchor="t">
            <a:normAutofit/>
          </a:bodyPr>
          <a:lstStyle>
            <a:lvl1pPr algn="ctr">
              <a:defRPr sz="4400" b="1" i="0">
                <a:solidFill>
                  <a:srgbClr val="FFFFFF"/>
                </a:solidFill>
                <a:latin typeface="Arial Black" panose="020B0604020202020204" pitchFamily="34" charset="0"/>
                <a:cs typeface="Arial Black" panose="020B0604020202020204" pitchFamily="34" charset="0"/>
              </a:defRPr>
            </a:lvl1pPr>
          </a:lstStyle>
          <a:p>
            <a:r>
              <a:rPr lang="en-US" dirty="0"/>
              <a:t>Section title here</a:t>
            </a:r>
          </a:p>
        </p:txBody>
      </p:sp>
    </p:spTree>
    <p:extLst>
      <p:ext uri="{BB962C8B-B14F-4D97-AF65-F5344CB8AC3E}">
        <p14:creationId xmlns:p14="http://schemas.microsoft.com/office/powerpoint/2010/main" val="732393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Divider - Lim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445B4D-CE5D-E28E-E98A-F55EDC2D6FC1}"/>
              </a:ext>
            </a:extLst>
          </p:cNvPr>
          <p:cNvSpPr/>
          <p:nvPr userDrawn="1"/>
        </p:nvSpPr>
        <p:spPr>
          <a:xfrm>
            <a:off x="0" y="0"/>
            <a:ext cx="12192000" cy="6858000"/>
          </a:xfrm>
          <a:prstGeom prst="rect">
            <a:avLst/>
          </a:prstGeom>
          <a:solidFill>
            <a:srgbClr val="B4C9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9EED4F2-185E-CB8A-20F3-054A18272D35}"/>
              </a:ext>
            </a:extLst>
          </p:cNvPr>
          <p:cNvSpPr txBox="1"/>
          <p:nvPr userDrawn="1"/>
        </p:nvSpPr>
        <p:spPr>
          <a:xfrm>
            <a:off x="-558800" y="924560"/>
            <a:ext cx="184731" cy="369332"/>
          </a:xfrm>
          <a:prstGeom prst="rect">
            <a:avLst/>
          </a:prstGeom>
          <a:noFill/>
        </p:spPr>
        <p:txBody>
          <a:bodyPr wrap="none" rtlCol="0">
            <a:spAutoFit/>
          </a:bodyPr>
          <a:lstStyle/>
          <a:p>
            <a:endParaRPr lang="en-US" dirty="0"/>
          </a:p>
        </p:txBody>
      </p:sp>
      <p:pic>
        <p:nvPicPr>
          <p:cNvPr id="22" name="Picture 21" descr="A black and white logo&#10;&#10;Description automatically generated">
            <a:extLst>
              <a:ext uri="{FF2B5EF4-FFF2-40B4-BE49-F238E27FC236}">
                <a16:creationId xmlns:a16="http://schemas.microsoft.com/office/drawing/2014/main" id="{B0733B28-A88D-8646-D643-6E3AEC8910EA}"/>
              </a:ext>
            </a:extLst>
          </p:cNvPr>
          <p:cNvPicPr>
            <a:picLocks noChangeAspect="1"/>
          </p:cNvPicPr>
          <p:nvPr userDrawn="1"/>
        </p:nvPicPr>
        <p:blipFill>
          <a:blip r:embed="rId2" cstate="email">
            <a:alphaModFix amt="30000"/>
            <a:extLst>
              <a:ext uri="{28A0092B-C50C-407E-A947-70E740481C1C}">
                <a14:useLocalDpi xmlns:a14="http://schemas.microsoft.com/office/drawing/2010/main"/>
              </a:ext>
            </a:extLst>
          </a:blip>
          <a:srcRect/>
          <a:stretch/>
        </p:blipFill>
        <p:spPr>
          <a:xfrm>
            <a:off x="9788172" y="581163"/>
            <a:ext cx="2403828" cy="6276837"/>
          </a:xfrm>
          <a:prstGeom prst="rect">
            <a:avLst/>
          </a:prstGeom>
        </p:spPr>
      </p:pic>
      <p:sp>
        <p:nvSpPr>
          <p:cNvPr id="24" name="Title 1">
            <a:extLst>
              <a:ext uri="{FF2B5EF4-FFF2-40B4-BE49-F238E27FC236}">
                <a16:creationId xmlns:a16="http://schemas.microsoft.com/office/drawing/2014/main" id="{7B6B621A-7017-B09F-CD69-3BDD818053C7}"/>
              </a:ext>
            </a:extLst>
          </p:cNvPr>
          <p:cNvSpPr>
            <a:spLocks noGrp="1"/>
          </p:cNvSpPr>
          <p:nvPr>
            <p:ph type="title" hasCustomPrompt="1"/>
          </p:nvPr>
        </p:nvSpPr>
        <p:spPr>
          <a:xfrm>
            <a:off x="0" y="3145622"/>
            <a:ext cx="12192000" cy="1856683"/>
          </a:xfrm>
          <a:prstGeom prst="rect">
            <a:avLst/>
          </a:prstGeom>
        </p:spPr>
        <p:txBody>
          <a:bodyPr anchor="t">
            <a:normAutofit/>
          </a:bodyPr>
          <a:lstStyle>
            <a:lvl1pPr algn="ctr">
              <a:defRPr sz="4400" b="1" i="0">
                <a:solidFill>
                  <a:srgbClr val="FFFFFF"/>
                </a:solidFill>
                <a:latin typeface="Arial Black" panose="020B0604020202020204" pitchFamily="34" charset="0"/>
                <a:cs typeface="Arial Black" panose="020B0604020202020204" pitchFamily="34" charset="0"/>
              </a:defRPr>
            </a:lvl1pPr>
          </a:lstStyle>
          <a:p>
            <a:r>
              <a:rPr lang="en-US" dirty="0"/>
              <a:t>Section title here</a:t>
            </a:r>
          </a:p>
        </p:txBody>
      </p:sp>
      <p:sp>
        <p:nvSpPr>
          <p:cNvPr id="23" name="Text Placeholder 2">
            <a:extLst>
              <a:ext uri="{FF2B5EF4-FFF2-40B4-BE49-F238E27FC236}">
                <a16:creationId xmlns:a16="http://schemas.microsoft.com/office/drawing/2014/main" id="{17C6EA49-62C4-78B4-FF71-96954503899E}"/>
              </a:ext>
            </a:extLst>
          </p:cNvPr>
          <p:cNvSpPr>
            <a:spLocks noGrp="1"/>
          </p:cNvSpPr>
          <p:nvPr>
            <p:ph idx="1" hasCustomPrompt="1"/>
          </p:nvPr>
        </p:nvSpPr>
        <p:spPr>
          <a:xfrm>
            <a:off x="-791921" y="581163"/>
            <a:ext cx="3642698" cy="1856682"/>
          </a:xfrm>
          <a:prstGeom prst="rect">
            <a:avLst/>
          </a:prstGeom>
          <a:noFill/>
          <a:ln>
            <a:noFill/>
          </a:ln>
        </p:spPr>
        <p:txBody>
          <a:bodyPr vert="horz" lIns="0" tIns="0" rIns="0" bIns="0" rtlCol="0">
            <a:noAutofit/>
          </a:bodyPr>
          <a:lstStyle>
            <a:lvl1pPr marL="0" indent="0" algn="l">
              <a:lnSpc>
                <a:spcPct val="100000"/>
              </a:lnSpc>
              <a:spcBef>
                <a:spcPts val="0"/>
              </a:spcBef>
              <a:spcAft>
                <a:spcPts val="600"/>
              </a:spcAft>
              <a:buClr>
                <a:srgbClr val="009CBD"/>
              </a:buClr>
              <a:buFont typeface="Arial" panose="020B0604020202020204" pitchFamily="34" charset="0"/>
              <a:buNone/>
              <a:defRPr sz="19900" b="0" i="0">
                <a:ln>
                  <a:solidFill>
                    <a:srgbClr val="FFFFFF"/>
                  </a:solidFill>
                </a:ln>
                <a:noFill/>
                <a:latin typeface="Arial Black" panose="020B0A04020102020204" pitchFamily="34" charset="0"/>
                <a:cs typeface="Arial" panose="020B0604020202020204" pitchFamily="34" charset="0"/>
              </a:defRPr>
            </a:lvl1pPr>
            <a:lvl2pPr marL="228600" indent="0">
              <a:lnSpc>
                <a:spcPct val="100000"/>
              </a:lnSpc>
              <a:spcBef>
                <a:spcPts val="0"/>
              </a:spcBef>
              <a:spcAft>
                <a:spcPts val="600"/>
              </a:spcAft>
              <a:buClr>
                <a:srgbClr val="009CBD"/>
              </a:buClr>
              <a:buFont typeface="Arial" panose="020B0604020202020204" pitchFamily="34" charset="0"/>
              <a:buNone/>
              <a:defRPr sz="1600" b="0" i="0">
                <a:solidFill>
                  <a:srgbClr val="0075C9"/>
                </a:solidFill>
                <a:latin typeface="Arial" panose="020B0604020202020204" pitchFamily="34" charset="0"/>
                <a:cs typeface="Arial" panose="020B0604020202020204" pitchFamily="34" charset="0"/>
              </a:defRPr>
            </a:lvl2pPr>
            <a:lvl3pPr marL="457200" indent="0">
              <a:lnSpc>
                <a:spcPct val="100000"/>
              </a:lnSpc>
              <a:spcBef>
                <a:spcPts val="0"/>
              </a:spcBef>
              <a:spcAft>
                <a:spcPts val="600"/>
              </a:spcAft>
              <a:buClr>
                <a:srgbClr val="009CBD"/>
              </a:buClr>
              <a:buFont typeface="Arial" panose="020B0604020202020204" pitchFamily="34" charset="0"/>
              <a:buNone/>
              <a:defRPr sz="1600" b="0" i="0">
                <a:solidFill>
                  <a:srgbClr val="0075C9"/>
                </a:solidFill>
                <a:latin typeface="Arial" panose="020B0604020202020204" pitchFamily="34" charset="0"/>
                <a:cs typeface="Arial" panose="020B0604020202020204" pitchFamily="34" charset="0"/>
              </a:defRPr>
            </a:lvl3pPr>
            <a:lvl4pPr marL="685800" indent="0">
              <a:lnSpc>
                <a:spcPct val="100000"/>
              </a:lnSpc>
              <a:spcBef>
                <a:spcPts val="0"/>
              </a:spcBef>
              <a:spcAft>
                <a:spcPts val="600"/>
              </a:spcAft>
              <a:buClr>
                <a:srgbClr val="009CBD"/>
              </a:buClr>
              <a:buFont typeface="Arial" panose="020B0604020202020204" pitchFamily="34" charset="0"/>
              <a:buNone/>
              <a:defRPr sz="1600" b="0" i="0">
                <a:solidFill>
                  <a:srgbClr val="0075C9"/>
                </a:solidFill>
                <a:latin typeface="Arial" panose="020B0604020202020204" pitchFamily="34" charset="0"/>
                <a:cs typeface="Arial" panose="020B0604020202020204" pitchFamily="34" charset="0"/>
              </a:defRPr>
            </a:lvl4pPr>
            <a:lvl5pPr marL="914400" indent="0">
              <a:lnSpc>
                <a:spcPct val="100000"/>
              </a:lnSpc>
              <a:spcBef>
                <a:spcPts val="0"/>
              </a:spcBef>
              <a:spcAft>
                <a:spcPts val="600"/>
              </a:spcAft>
              <a:buClr>
                <a:srgbClr val="009CBD"/>
              </a:buClr>
              <a:buFont typeface="Arial" panose="020B0604020202020204" pitchFamily="34" charset="0"/>
              <a:buNone/>
              <a:defRPr sz="1600" b="0" i="0">
                <a:solidFill>
                  <a:srgbClr val="0075C9"/>
                </a:solidFill>
                <a:latin typeface="Arial" panose="020B0604020202020204" pitchFamily="34" charset="0"/>
                <a:cs typeface="Arial" panose="020B0604020202020204" pitchFamily="34" charset="0"/>
              </a:defRPr>
            </a:lvl5pPr>
          </a:lstStyle>
          <a:p>
            <a:pPr lvl="0"/>
            <a:r>
              <a:rPr lang="en-US" dirty="0"/>
              <a:t>00</a:t>
            </a:r>
          </a:p>
        </p:txBody>
      </p:sp>
    </p:spTree>
    <p:extLst>
      <p:ext uri="{BB962C8B-B14F-4D97-AF65-F5344CB8AC3E}">
        <p14:creationId xmlns:p14="http://schemas.microsoft.com/office/powerpoint/2010/main" val="32283392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Divider -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445B4D-CE5D-E28E-E98A-F55EDC2D6FC1}"/>
              </a:ext>
            </a:extLst>
          </p:cNvPr>
          <p:cNvSpPr/>
          <p:nvPr userDrawn="1"/>
        </p:nvSpPr>
        <p:spPr>
          <a:xfrm>
            <a:off x="0" y="0"/>
            <a:ext cx="12192000" cy="6858000"/>
          </a:xfrm>
          <a:prstGeom prst="rect">
            <a:avLst/>
          </a:prstGeom>
          <a:solidFill>
            <a:srgbClr val="F9A1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9EED4F2-185E-CB8A-20F3-054A18272D35}"/>
              </a:ext>
            </a:extLst>
          </p:cNvPr>
          <p:cNvSpPr txBox="1"/>
          <p:nvPr userDrawn="1"/>
        </p:nvSpPr>
        <p:spPr>
          <a:xfrm>
            <a:off x="-558800" y="924560"/>
            <a:ext cx="184731" cy="369332"/>
          </a:xfrm>
          <a:prstGeom prst="rect">
            <a:avLst/>
          </a:prstGeom>
          <a:noFill/>
        </p:spPr>
        <p:txBody>
          <a:bodyPr wrap="none" rtlCol="0">
            <a:spAutoFit/>
          </a:bodyPr>
          <a:lstStyle/>
          <a:p>
            <a:endParaRPr lang="en-US" dirty="0"/>
          </a:p>
        </p:txBody>
      </p:sp>
      <p:pic>
        <p:nvPicPr>
          <p:cNvPr id="22" name="Picture 21" descr="A black and white logo&#10;&#10;Description automatically generated">
            <a:extLst>
              <a:ext uri="{FF2B5EF4-FFF2-40B4-BE49-F238E27FC236}">
                <a16:creationId xmlns:a16="http://schemas.microsoft.com/office/drawing/2014/main" id="{B0733B28-A88D-8646-D643-6E3AEC8910EA}"/>
              </a:ext>
            </a:extLst>
          </p:cNvPr>
          <p:cNvPicPr>
            <a:picLocks noChangeAspect="1"/>
          </p:cNvPicPr>
          <p:nvPr userDrawn="1"/>
        </p:nvPicPr>
        <p:blipFill>
          <a:blip r:embed="rId2" cstate="email">
            <a:alphaModFix amt="30000"/>
            <a:extLst>
              <a:ext uri="{28A0092B-C50C-407E-A947-70E740481C1C}">
                <a14:useLocalDpi xmlns:a14="http://schemas.microsoft.com/office/drawing/2010/main"/>
              </a:ext>
            </a:extLst>
          </a:blip>
          <a:srcRect/>
          <a:stretch/>
        </p:blipFill>
        <p:spPr>
          <a:xfrm>
            <a:off x="9788172" y="581163"/>
            <a:ext cx="2403828" cy="6276837"/>
          </a:xfrm>
          <a:prstGeom prst="rect">
            <a:avLst/>
          </a:prstGeom>
        </p:spPr>
      </p:pic>
      <p:sp>
        <p:nvSpPr>
          <p:cNvPr id="23" name="Text Placeholder 2">
            <a:extLst>
              <a:ext uri="{FF2B5EF4-FFF2-40B4-BE49-F238E27FC236}">
                <a16:creationId xmlns:a16="http://schemas.microsoft.com/office/drawing/2014/main" id="{17C6EA49-62C4-78B4-FF71-96954503899E}"/>
              </a:ext>
            </a:extLst>
          </p:cNvPr>
          <p:cNvSpPr>
            <a:spLocks noGrp="1"/>
          </p:cNvSpPr>
          <p:nvPr>
            <p:ph idx="1" hasCustomPrompt="1"/>
          </p:nvPr>
        </p:nvSpPr>
        <p:spPr>
          <a:xfrm>
            <a:off x="-791921" y="581163"/>
            <a:ext cx="3642698" cy="1856682"/>
          </a:xfrm>
          <a:prstGeom prst="rect">
            <a:avLst/>
          </a:prstGeom>
          <a:noFill/>
          <a:ln>
            <a:noFill/>
          </a:ln>
        </p:spPr>
        <p:txBody>
          <a:bodyPr vert="horz" lIns="0" tIns="0" rIns="0" bIns="0" rtlCol="0">
            <a:noAutofit/>
          </a:bodyPr>
          <a:lstStyle>
            <a:lvl1pPr marL="0" indent="0" algn="l">
              <a:lnSpc>
                <a:spcPct val="100000"/>
              </a:lnSpc>
              <a:spcBef>
                <a:spcPts val="0"/>
              </a:spcBef>
              <a:spcAft>
                <a:spcPts val="600"/>
              </a:spcAft>
              <a:buClr>
                <a:srgbClr val="009CBD"/>
              </a:buClr>
              <a:buFont typeface="Arial" panose="020B0604020202020204" pitchFamily="34" charset="0"/>
              <a:buNone/>
              <a:defRPr sz="19900" b="0" i="0">
                <a:ln>
                  <a:solidFill>
                    <a:srgbClr val="FFFFFF"/>
                  </a:solidFill>
                </a:ln>
                <a:noFill/>
                <a:latin typeface="Arial Black" panose="020B0A04020102020204" pitchFamily="34" charset="0"/>
                <a:cs typeface="Arial" panose="020B0604020202020204" pitchFamily="34" charset="0"/>
              </a:defRPr>
            </a:lvl1pPr>
            <a:lvl2pPr marL="228600" indent="0">
              <a:lnSpc>
                <a:spcPct val="100000"/>
              </a:lnSpc>
              <a:spcBef>
                <a:spcPts val="0"/>
              </a:spcBef>
              <a:spcAft>
                <a:spcPts val="600"/>
              </a:spcAft>
              <a:buClr>
                <a:srgbClr val="009CBD"/>
              </a:buClr>
              <a:buFont typeface="Arial" panose="020B0604020202020204" pitchFamily="34" charset="0"/>
              <a:buNone/>
              <a:defRPr sz="1600" b="0" i="0">
                <a:solidFill>
                  <a:srgbClr val="0075C9"/>
                </a:solidFill>
                <a:latin typeface="Arial" panose="020B0604020202020204" pitchFamily="34" charset="0"/>
                <a:cs typeface="Arial" panose="020B0604020202020204" pitchFamily="34" charset="0"/>
              </a:defRPr>
            </a:lvl2pPr>
            <a:lvl3pPr marL="457200" indent="0">
              <a:lnSpc>
                <a:spcPct val="100000"/>
              </a:lnSpc>
              <a:spcBef>
                <a:spcPts val="0"/>
              </a:spcBef>
              <a:spcAft>
                <a:spcPts val="600"/>
              </a:spcAft>
              <a:buClr>
                <a:srgbClr val="009CBD"/>
              </a:buClr>
              <a:buFont typeface="Arial" panose="020B0604020202020204" pitchFamily="34" charset="0"/>
              <a:buNone/>
              <a:defRPr sz="1600" b="0" i="0">
                <a:solidFill>
                  <a:srgbClr val="0075C9"/>
                </a:solidFill>
                <a:latin typeface="Arial" panose="020B0604020202020204" pitchFamily="34" charset="0"/>
                <a:cs typeface="Arial" panose="020B0604020202020204" pitchFamily="34" charset="0"/>
              </a:defRPr>
            </a:lvl3pPr>
            <a:lvl4pPr marL="685800" indent="0">
              <a:lnSpc>
                <a:spcPct val="100000"/>
              </a:lnSpc>
              <a:spcBef>
                <a:spcPts val="0"/>
              </a:spcBef>
              <a:spcAft>
                <a:spcPts val="600"/>
              </a:spcAft>
              <a:buClr>
                <a:srgbClr val="009CBD"/>
              </a:buClr>
              <a:buFont typeface="Arial" panose="020B0604020202020204" pitchFamily="34" charset="0"/>
              <a:buNone/>
              <a:defRPr sz="1600" b="0" i="0">
                <a:solidFill>
                  <a:srgbClr val="0075C9"/>
                </a:solidFill>
                <a:latin typeface="Arial" panose="020B0604020202020204" pitchFamily="34" charset="0"/>
                <a:cs typeface="Arial" panose="020B0604020202020204" pitchFamily="34" charset="0"/>
              </a:defRPr>
            </a:lvl4pPr>
            <a:lvl5pPr marL="914400" indent="0">
              <a:lnSpc>
                <a:spcPct val="100000"/>
              </a:lnSpc>
              <a:spcBef>
                <a:spcPts val="0"/>
              </a:spcBef>
              <a:spcAft>
                <a:spcPts val="600"/>
              </a:spcAft>
              <a:buClr>
                <a:srgbClr val="009CBD"/>
              </a:buClr>
              <a:buFont typeface="Arial" panose="020B0604020202020204" pitchFamily="34" charset="0"/>
              <a:buNone/>
              <a:defRPr sz="1600" b="0" i="0">
                <a:solidFill>
                  <a:srgbClr val="0075C9"/>
                </a:solidFill>
                <a:latin typeface="Arial" panose="020B0604020202020204" pitchFamily="34" charset="0"/>
                <a:cs typeface="Arial" panose="020B0604020202020204" pitchFamily="34" charset="0"/>
              </a:defRPr>
            </a:lvl5pPr>
          </a:lstStyle>
          <a:p>
            <a:pPr lvl="0"/>
            <a:r>
              <a:rPr lang="en-US" dirty="0"/>
              <a:t>00</a:t>
            </a:r>
          </a:p>
        </p:txBody>
      </p:sp>
      <p:sp>
        <p:nvSpPr>
          <p:cNvPr id="24" name="Title 1">
            <a:extLst>
              <a:ext uri="{FF2B5EF4-FFF2-40B4-BE49-F238E27FC236}">
                <a16:creationId xmlns:a16="http://schemas.microsoft.com/office/drawing/2014/main" id="{7B6B621A-7017-B09F-CD69-3BDD818053C7}"/>
              </a:ext>
            </a:extLst>
          </p:cNvPr>
          <p:cNvSpPr>
            <a:spLocks noGrp="1"/>
          </p:cNvSpPr>
          <p:nvPr>
            <p:ph type="title" hasCustomPrompt="1"/>
          </p:nvPr>
        </p:nvSpPr>
        <p:spPr>
          <a:xfrm>
            <a:off x="0" y="3145622"/>
            <a:ext cx="12192000" cy="1856683"/>
          </a:xfrm>
          <a:prstGeom prst="rect">
            <a:avLst/>
          </a:prstGeom>
        </p:spPr>
        <p:txBody>
          <a:bodyPr anchor="t">
            <a:normAutofit/>
          </a:bodyPr>
          <a:lstStyle>
            <a:lvl1pPr algn="ctr">
              <a:defRPr sz="4400" b="1" i="0">
                <a:solidFill>
                  <a:srgbClr val="FFFFFF"/>
                </a:solidFill>
                <a:latin typeface="Arial Black" panose="020B0604020202020204" pitchFamily="34" charset="0"/>
                <a:cs typeface="Arial Black" panose="020B0604020202020204" pitchFamily="34" charset="0"/>
              </a:defRPr>
            </a:lvl1pPr>
          </a:lstStyle>
          <a:p>
            <a:r>
              <a:rPr lang="en-US" dirty="0"/>
              <a:t>Section title here</a:t>
            </a:r>
          </a:p>
        </p:txBody>
      </p:sp>
    </p:spTree>
    <p:extLst>
      <p:ext uri="{BB962C8B-B14F-4D97-AF65-F5344CB8AC3E}">
        <p14:creationId xmlns:p14="http://schemas.microsoft.com/office/powerpoint/2010/main" val="1323886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Divider - Tea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445B4D-CE5D-E28E-E98A-F55EDC2D6FC1}"/>
              </a:ext>
            </a:extLst>
          </p:cNvPr>
          <p:cNvSpPr/>
          <p:nvPr userDrawn="1"/>
        </p:nvSpPr>
        <p:spPr>
          <a:xfrm>
            <a:off x="0" y="0"/>
            <a:ext cx="12192000" cy="6858000"/>
          </a:xfrm>
          <a:prstGeom prst="rect">
            <a:avLst/>
          </a:prstGeom>
          <a:solidFill>
            <a:srgbClr val="3DBD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9EED4F2-185E-CB8A-20F3-054A18272D35}"/>
              </a:ext>
            </a:extLst>
          </p:cNvPr>
          <p:cNvSpPr txBox="1"/>
          <p:nvPr userDrawn="1"/>
        </p:nvSpPr>
        <p:spPr>
          <a:xfrm>
            <a:off x="-558800" y="924560"/>
            <a:ext cx="184731" cy="369332"/>
          </a:xfrm>
          <a:prstGeom prst="rect">
            <a:avLst/>
          </a:prstGeom>
          <a:noFill/>
        </p:spPr>
        <p:txBody>
          <a:bodyPr wrap="none" rtlCol="0">
            <a:spAutoFit/>
          </a:bodyPr>
          <a:lstStyle/>
          <a:p>
            <a:endParaRPr lang="en-US" dirty="0"/>
          </a:p>
        </p:txBody>
      </p:sp>
      <p:pic>
        <p:nvPicPr>
          <p:cNvPr id="22" name="Picture 21" descr="A black and white logo&#10;&#10;Description automatically generated">
            <a:extLst>
              <a:ext uri="{FF2B5EF4-FFF2-40B4-BE49-F238E27FC236}">
                <a16:creationId xmlns:a16="http://schemas.microsoft.com/office/drawing/2014/main" id="{B0733B28-A88D-8646-D643-6E3AEC8910EA}"/>
              </a:ext>
            </a:extLst>
          </p:cNvPr>
          <p:cNvPicPr>
            <a:picLocks noChangeAspect="1"/>
          </p:cNvPicPr>
          <p:nvPr userDrawn="1"/>
        </p:nvPicPr>
        <p:blipFill>
          <a:blip r:embed="rId2" cstate="email">
            <a:alphaModFix amt="30000"/>
            <a:extLst>
              <a:ext uri="{28A0092B-C50C-407E-A947-70E740481C1C}">
                <a14:useLocalDpi xmlns:a14="http://schemas.microsoft.com/office/drawing/2010/main"/>
              </a:ext>
            </a:extLst>
          </a:blip>
          <a:srcRect/>
          <a:stretch/>
        </p:blipFill>
        <p:spPr>
          <a:xfrm>
            <a:off x="9788172" y="581163"/>
            <a:ext cx="2403828" cy="6276837"/>
          </a:xfrm>
          <a:prstGeom prst="rect">
            <a:avLst/>
          </a:prstGeom>
        </p:spPr>
      </p:pic>
      <p:sp>
        <p:nvSpPr>
          <p:cNvPr id="23" name="Text Placeholder 2">
            <a:extLst>
              <a:ext uri="{FF2B5EF4-FFF2-40B4-BE49-F238E27FC236}">
                <a16:creationId xmlns:a16="http://schemas.microsoft.com/office/drawing/2014/main" id="{17C6EA49-62C4-78B4-FF71-96954503899E}"/>
              </a:ext>
            </a:extLst>
          </p:cNvPr>
          <p:cNvSpPr>
            <a:spLocks noGrp="1"/>
          </p:cNvSpPr>
          <p:nvPr>
            <p:ph idx="1" hasCustomPrompt="1"/>
          </p:nvPr>
        </p:nvSpPr>
        <p:spPr>
          <a:xfrm>
            <a:off x="-791921" y="581163"/>
            <a:ext cx="3642698" cy="1856682"/>
          </a:xfrm>
          <a:prstGeom prst="rect">
            <a:avLst/>
          </a:prstGeom>
          <a:noFill/>
          <a:ln>
            <a:noFill/>
          </a:ln>
        </p:spPr>
        <p:txBody>
          <a:bodyPr vert="horz" lIns="0" tIns="0" rIns="0" bIns="0" rtlCol="0">
            <a:noAutofit/>
          </a:bodyPr>
          <a:lstStyle>
            <a:lvl1pPr marL="0" indent="0" algn="l">
              <a:lnSpc>
                <a:spcPct val="100000"/>
              </a:lnSpc>
              <a:spcBef>
                <a:spcPts val="0"/>
              </a:spcBef>
              <a:spcAft>
                <a:spcPts val="600"/>
              </a:spcAft>
              <a:buClr>
                <a:srgbClr val="009CBD"/>
              </a:buClr>
              <a:buFont typeface="Arial" panose="020B0604020202020204" pitchFamily="34" charset="0"/>
              <a:buNone/>
              <a:defRPr sz="19900" b="0" i="0">
                <a:ln>
                  <a:solidFill>
                    <a:srgbClr val="FFFFFF"/>
                  </a:solidFill>
                </a:ln>
                <a:noFill/>
                <a:latin typeface="Arial Black" panose="020B0A04020102020204" pitchFamily="34" charset="0"/>
                <a:cs typeface="Arial" panose="020B0604020202020204" pitchFamily="34" charset="0"/>
              </a:defRPr>
            </a:lvl1pPr>
            <a:lvl2pPr marL="228600" indent="0">
              <a:lnSpc>
                <a:spcPct val="100000"/>
              </a:lnSpc>
              <a:spcBef>
                <a:spcPts val="0"/>
              </a:spcBef>
              <a:spcAft>
                <a:spcPts val="600"/>
              </a:spcAft>
              <a:buClr>
                <a:srgbClr val="009CBD"/>
              </a:buClr>
              <a:buFont typeface="Arial" panose="020B0604020202020204" pitchFamily="34" charset="0"/>
              <a:buNone/>
              <a:defRPr sz="1600" b="0" i="0">
                <a:solidFill>
                  <a:srgbClr val="0075C9"/>
                </a:solidFill>
                <a:latin typeface="Arial" panose="020B0604020202020204" pitchFamily="34" charset="0"/>
                <a:cs typeface="Arial" panose="020B0604020202020204" pitchFamily="34" charset="0"/>
              </a:defRPr>
            </a:lvl2pPr>
            <a:lvl3pPr marL="457200" indent="0">
              <a:lnSpc>
                <a:spcPct val="100000"/>
              </a:lnSpc>
              <a:spcBef>
                <a:spcPts val="0"/>
              </a:spcBef>
              <a:spcAft>
                <a:spcPts val="600"/>
              </a:spcAft>
              <a:buClr>
                <a:srgbClr val="009CBD"/>
              </a:buClr>
              <a:buFont typeface="Arial" panose="020B0604020202020204" pitchFamily="34" charset="0"/>
              <a:buNone/>
              <a:defRPr sz="1600" b="0" i="0">
                <a:solidFill>
                  <a:srgbClr val="0075C9"/>
                </a:solidFill>
                <a:latin typeface="Arial" panose="020B0604020202020204" pitchFamily="34" charset="0"/>
                <a:cs typeface="Arial" panose="020B0604020202020204" pitchFamily="34" charset="0"/>
              </a:defRPr>
            </a:lvl3pPr>
            <a:lvl4pPr marL="685800" indent="0">
              <a:lnSpc>
                <a:spcPct val="100000"/>
              </a:lnSpc>
              <a:spcBef>
                <a:spcPts val="0"/>
              </a:spcBef>
              <a:spcAft>
                <a:spcPts val="600"/>
              </a:spcAft>
              <a:buClr>
                <a:srgbClr val="009CBD"/>
              </a:buClr>
              <a:buFont typeface="Arial" panose="020B0604020202020204" pitchFamily="34" charset="0"/>
              <a:buNone/>
              <a:defRPr sz="1600" b="0" i="0">
                <a:solidFill>
                  <a:srgbClr val="0075C9"/>
                </a:solidFill>
                <a:latin typeface="Arial" panose="020B0604020202020204" pitchFamily="34" charset="0"/>
                <a:cs typeface="Arial" panose="020B0604020202020204" pitchFamily="34" charset="0"/>
              </a:defRPr>
            </a:lvl4pPr>
            <a:lvl5pPr marL="914400" indent="0">
              <a:lnSpc>
                <a:spcPct val="100000"/>
              </a:lnSpc>
              <a:spcBef>
                <a:spcPts val="0"/>
              </a:spcBef>
              <a:spcAft>
                <a:spcPts val="600"/>
              </a:spcAft>
              <a:buClr>
                <a:srgbClr val="009CBD"/>
              </a:buClr>
              <a:buFont typeface="Arial" panose="020B0604020202020204" pitchFamily="34" charset="0"/>
              <a:buNone/>
              <a:defRPr sz="1600" b="0" i="0">
                <a:solidFill>
                  <a:srgbClr val="0075C9"/>
                </a:solidFill>
                <a:latin typeface="Arial" panose="020B0604020202020204" pitchFamily="34" charset="0"/>
                <a:cs typeface="Arial" panose="020B0604020202020204" pitchFamily="34" charset="0"/>
              </a:defRPr>
            </a:lvl5pPr>
          </a:lstStyle>
          <a:p>
            <a:pPr lvl="0"/>
            <a:r>
              <a:rPr lang="en-US" dirty="0"/>
              <a:t>00</a:t>
            </a:r>
          </a:p>
        </p:txBody>
      </p:sp>
      <p:sp>
        <p:nvSpPr>
          <p:cNvPr id="24" name="Title 1">
            <a:extLst>
              <a:ext uri="{FF2B5EF4-FFF2-40B4-BE49-F238E27FC236}">
                <a16:creationId xmlns:a16="http://schemas.microsoft.com/office/drawing/2014/main" id="{7B6B621A-7017-B09F-CD69-3BDD818053C7}"/>
              </a:ext>
            </a:extLst>
          </p:cNvPr>
          <p:cNvSpPr>
            <a:spLocks noGrp="1"/>
          </p:cNvSpPr>
          <p:nvPr>
            <p:ph type="title" hasCustomPrompt="1"/>
          </p:nvPr>
        </p:nvSpPr>
        <p:spPr>
          <a:xfrm>
            <a:off x="0" y="3145622"/>
            <a:ext cx="12192000" cy="1856683"/>
          </a:xfrm>
          <a:prstGeom prst="rect">
            <a:avLst/>
          </a:prstGeom>
        </p:spPr>
        <p:txBody>
          <a:bodyPr anchor="t">
            <a:normAutofit/>
          </a:bodyPr>
          <a:lstStyle>
            <a:lvl1pPr algn="ctr">
              <a:defRPr sz="4400" b="1" i="0">
                <a:solidFill>
                  <a:srgbClr val="FFFFFF"/>
                </a:solidFill>
                <a:latin typeface="Arial Black" panose="020B0604020202020204" pitchFamily="34" charset="0"/>
                <a:cs typeface="Arial Black" panose="020B0604020202020204" pitchFamily="34" charset="0"/>
              </a:defRPr>
            </a:lvl1pPr>
          </a:lstStyle>
          <a:p>
            <a:r>
              <a:rPr lang="en-US" dirty="0"/>
              <a:t>Section title here</a:t>
            </a:r>
          </a:p>
        </p:txBody>
      </p:sp>
    </p:spTree>
    <p:extLst>
      <p:ext uri="{BB962C8B-B14F-4D97-AF65-F5344CB8AC3E}">
        <p14:creationId xmlns:p14="http://schemas.microsoft.com/office/powerpoint/2010/main" val="1636367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Divider - Cora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445B4D-CE5D-E28E-E98A-F55EDC2D6FC1}"/>
              </a:ext>
            </a:extLst>
          </p:cNvPr>
          <p:cNvSpPr/>
          <p:nvPr userDrawn="1"/>
        </p:nvSpPr>
        <p:spPr>
          <a:xfrm>
            <a:off x="0" y="0"/>
            <a:ext cx="12192000" cy="6858000"/>
          </a:xfrm>
          <a:prstGeom prst="rect">
            <a:avLst/>
          </a:prstGeom>
          <a:solidFill>
            <a:srgbClr val="F272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9EED4F2-185E-CB8A-20F3-054A18272D35}"/>
              </a:ext>
            </a:extLst>
          </p:cNvPr>
          <p:cNvSpPr txBox="1"/>
          <p:nvPr userDrawn="1"/>
        </p:nvSpPr>
        <p:spPr>
          <a:xfrm>
            <a:off x="-558800" y="924560"/>
            <a:ext cx="184731" cy="369332"/>
          </a:xfrm>
          <a:prstGeom prst="rect">
            <a:avLst/>
          </a:prstGeom>
          <a:noFill/>
        </p:spPr>
        <p:txBody>
          <a:bodyPr wrap="none" rtlCol="0">
            <a:spAutoFit/>
          </a:bodyPr>
          <a:lstStyle/>
          <a:p>
            <a:endParaRPr lang="en-US" dirty="0"/>
          </a:p>
        </p:txBody>
      </p:sp>
      <p:pic>
        <p:nvPicPr>
          <p:cNvPr id="22" name="Picture 21" descr="A black and white logo&#10;&#10;Description automatically generated">
            <a:extLst>
              <a:ext uri="{FF2B5EF4-FFF2-40B4-BE49-F238E27FC236}">
                <a16:creationId xmlns:a16="http://schemas.microsoft.com/office/drawing/2014/main" id="{B0733B28-A88D-8646-D643-6E3AEC8910EA}"/>
              </a:ext>
            </a:extLst>
          </p:cNvPr>
          <p:cNvPicPr>
            <a:picLocks noChangeAspect="1"/>
          </p:cNvPicPr>
          <p:nvPr userDrawn="1"/>
        </p:nvPicPr>
        <p:blipFill>
          <a:blip r:embed="rId2" cstate="email">
            <a:alphaModFix amt="30000"/>
            <a:extLst>
              <a:ext uri="{28A0092B-C50C-407E-A947-70E740481C1C}">
                <a14:useLocalDpi xmlns:a14="http://schemas.microsoft.com/office/drawing/2010/main"/>
              </a:ext>
            </a:extLst>
          </a:blip>
          <a:srcRect/>
          <a:stretch/>
        </p:blipFill>
        <p:spPr>
          <a:xfrm>
            <a:off x="9788172" y="581163"/>
            <a:ext cx="2403828" cy="6276837"/>
          </a:xfrm>
          <a:prstGeom prst="rect">
            <a:avLst/>
          </a:prstGeom>
        </p:spPr>
      </p:pic>
      <p:sp>
        <p:nvSpPr>
          <p:cNvPr id="23" name="Text Placeholder 2">
            <a:extLst>
              <a:ext uri="{FF2B5EF4-FFF2-40B4-BE49-F238E27FC236}">
                <a16:creationId xmlns:a16="http://schemas.microsoft.com/office/drawing/2014/main" id="{17C6EA49-62C4-78B4-FF71-96954503899E}"/>
              </a:ext>
            </a:extLst>
          </p:cNvPr>
          <p:cNvSpPr>
            <a:spLocks noGrp="1"/>
          </p:cNvSpPr>
          <p:nvPr>
            <p:ph idx="1" hasCustomPrompt="1"/>
          </p:nvPr>
        </p:nvSpPr>
        <p:spPr>
          <a:xfrm>
            <a:off x="-791921" y="581163"/>
            <a:ext cx="3642698" cy="1856682"/>
          </a:xfrm>
          <a:prstGeom prst="rect">
            <a:avLst/>
          </a:prstGeom>
          <a:noFill/>
          <a:ln>
            <a:noFill/>
          </a:ln>
        </p:spPr>
        <p:txBody>
          <a:bodyPr vert="horz" lIns="0" tIns="0" rIns="0" bIns="0" rtlCol="0">
            <a:noAutofit/>
          </a:bodyPr>
          <a:lstStyle>
            <a:lvl1pPr marL="0" indent="0" algn="l">
              <a:lnSpc>
                <a:spcPct val="100000"/>
              </a:lnSpc>
              <a:spcBef>
                <a:spcPts val="0"/>
              </a:spcBef>
              <a:spcAft>
                <a:spcPts val="600"/>
              </a:spcAft>
              <a:buClr>
                <a:srgbClr val="009CBD"/>
              </a:buClr>
              <a:buFont typeface="Arial" panose="020B0604020202020204" pitchFamily="34" charset="0"/>
              <a:buNone/>
              <a:defRPr sz="19900" b="0" i="0">
                <a:ln>
                  <a:solidFill>
                    <a:srgbClr val="FFFFFF"/>
                  </a:solidFill>
                </a:ln>
                <a:noFill/>
                <a:latin typeface="Arial Black" panose="020B0A04020102020204" pitchFamily="34" charset="0"/>
                <a:cs typeface="Arial" panose="020B0604020202020204" pitchFamily="34" charset="0"/>
              </a:defRPr>
            </a:lvl1pPr>
            <a:lvl2pPr marL="228600" indent="0">
              <a:lnSpc>
                <a:spcPct val="100000"/>
              </a:lnSpc>
              <a:spcBef>
                <a:spcPts val="0"/>
              </a:spcBef>
              <a:spcAft>
                <a:spcPts val="600"/>
              </a:spcAft>
              <a:buClr>
                <a:srgbClr val="009CBD"/>
              </a:buClr>
              <a:buFont typeface="Arial" panose="020B0604020202020204" pitchFamily="34" charset="0"/>
              <a:buNone/>
              <a:defRPr sz="1600" b="0" i="0">
                <a:solidFill>
                  <a:srgbClr val="0075C9"/>
                </a:solidFill>
                <a:latin typeface="Arial" panose="020B0604020202020204" pitchFamily="34" charset="0"/>
                <a:cs typeface="Arial" panose="020B0604020202020204" pitchFamily="34" charset="0"/>
              </a:defRPr>
            </a:lvl2pPr>
            <a:lvl3pPr marL="457200" indent="0">
              <a:lnSpc>
                <a:spcPct val="100000"/>
              </a:lnSpc>
              <a:spcBef>
                <a:spcPts val="0"/>
              </a:spcBef>
              <a:spcAft>
                <a:spcPts val="600"/>
              </a:spcAft>
              <a:buClr>
                <a:srgbClr val="009CBD"/>
              </a:buClr>
              <a:buFont typeface="Arial" panose="020B0604020202020204" pitchFamily="34" charset="0"/>
              <a:buNone/>
              <a:defRPr sz="1600" b="0" i="0">
                <a:solidFill>
                  <a:srgbClr val="0075C9"/>
                </a:solidFill>
                <a:latin typeface="Arial" panose="020B0604020202020204" pitchFamily="34" charset="0"/>
                <a:cs typeface="Arial" panose="020B0604020202020204" pitchFamily="34" charset="0"/>
              </a:defRPr>
            </a:lvl3pPr>
            <a:lvl4pPr marL="685800" indent="0">
              <a:lnSpc>
                <a:spcPct val="100000"/>
              </a:lnSpc>
              <a:spcBef>
                <a:spcPts val="0"/>
              </a:spcBef>
              <a:spcAft>
                <a:spcPts val="600"/>
              </a:spcAft>
              <a:buClr>
                <a:srgbClr val="009CBD"/>
              </a:buClr>
              <a:buFont typeface="Arial" panose="020B0604020202020204" pitchFamily="34" charset="0"/>
              <a:buNone/>
              <a:defRPr sz="1600" b="0" i="0">
                <a:solidFill>
                  <a:srgbClr val="0075C9"/>
                </a:solidFill>
                <a:latin typeface="Arial" panose="020B0604020202020204" pitchFamily="34" charset="0"/>
                <a:cs typeface="Arial" panose="020B0604020202020204" pitchFamily="34" charset="0"/>
              </a:defRPr>
            </a:lvl4pPr>
            <a:lvl5pPr marL="914400" indent="0">
              <a:lnSpc>
                <a:spcPct val="100000"/>
              </a:lnSpc>
              <a:spcBef>
                <a:spcPts val="0"/>
              </a:spcBef>
              <a:spcAft>
                <a:spcPts val="600"/>
              </a:spcAft>
              <a:buClr>
                <a:srgbClr val="009CBD"/>
              </a:buClr>
              <a:buFont typeface="Arial" panose="020B0604020202020204" pitchFamily="34" charset="0"/>
              <a:buNone/>
              <a:defRPr sz="1600" b="0" i="0">
                <a:solidFill>
                  <a:srgbClr val="0075C9"/>
                </a:solidFill>
                <a:latin typeface="Arial" panose="020B0604020202020204" pitchFamily="34" charset="0"/>
                <a:cs typeface="Arial" panose="020B0604020202020204" pitchFamily="34" charset="0"/>
              </a:defRPr>
            </a:lvl5pPr>
          </a:lstStyle>
          <a:p>
            <a:pPr lvl="0"/>
            <a:r>
              <a:rPr lang="en-US" dirty="0"/>
              <a:t>00</a:t>
            </a:r>
          </a:p>
        </p:txBody>
      </p:sp>
      <p:sp>
        <p:nvSpPr>
          <p:cNvPr id="24" name="Title 1">
            <a:extLst>
              <a:ext uri="{FF2B5EF4-FFF2-40B4-BE49-F238E27FC236}">
                <a16:creationId xmlns:a16="http://schemas.microsoft.com/office/drawing/2014/main" id="{7B6B621A-7017-B09F-CD69-3BDD818053C7}"/>
              </a:ext>
            </a:extLst>
          </p:cNvPr>
          <p:cNvSpPr>
            <a:spLocks noGrp="1"/>
          </p:cNvSpPr>
          <p:nvPr>
            <p:ph type="title" hasCustomPrompt="1"/>
          </p:nvPr>
        </p:nvSpPr>
        <p:spPr>
          <a:xfrm>
            <a:off x="0" y="3145622"/>
            <a:ext cx="12192000" cy="1856683"/>
          </a:xfrm>
          <a:prstGeom prst="rect">
            <a:avLst/>
          </a:prstGeom>
        </p:spPr>
        <p:txBody>
          <a:bodyPr anchor="t">
            <a:normAutofit/>
          </a:bodyPr>
          <a:lstStyle>
            <a:lvl1pPr algn="ctr">
              <a:defRPr sz="4400" b="1" i="0">
                <a:solidFill>
                  <a:srgbClr val="FFFFFF"/>
                </a:solidFill>
                <a:latin typeface="Arial Black" panose="020B0604020202020204" pitchFamily="34" charset="0"/>
                <a:cs typeface="Arial Black" panose="020B0604020202020204" pitchFamily="34" charset="0"/>
              </a:defRPr>
            </a:lvl1pPr>
          </a:lstStyle>
          <a:p>
            <a:r>
              <a:rPr lang="en-US" dirty="0"/>
              <a:t>Section title here</a:t>
            </a:r>
          </a:p>
        </p:txBody>
      </p:sp>
    </p:spTree>
    <p:extLst>
      <p:ext uri="{BB962C8B-B14F-4D97-AF65-F5344CB8AC3E}">
        <p14:creationId xmlns:p14="http://schemas.microsoft.com/office/powerpoint/2010/main" val="1046124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Divider - Go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445B4D-CE5D-E28E-E98A-F55EDC2D6FC1}"/>
              </a:ext>
            </a:extLst>
          </p:cNvPr>
          <p:cNvSpPr/>
          <p:nvPr userDrawn="1"/>
        </p:nvSpPr>
        <p:spPr>
          <a:xfrm>
            <a:off x="0" y="0"/>
            <a:ext cx="12192000" cy="6858000"/>
          </a:xfrm>
          <a:prstGeom prst="rect">
            <a:avLst/>
          </a:prstGeom>
          <a:solidFill>
            <a:srgbClr val="FFCC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9EED4F2-185E-CB8A-20F3-054A18272D35}"/>
              </a:ext>
            </a:extLst>
          </p:cNvPr>
          <p:cNvSpPr txBox="1"/>
          <p:nvPr userDrawn="1"/>
        </p:nvSpPr>
        <p:spPr>
          <a:xfrm>
            <a:off x="-558800" y="924560"/>
            <a:ext cx="184731" cy="369332"/>
          </a:xfrm>
          <a:prstGeom prst="rect">
            <a:avLst/>
          </a:prstGeom>
          <a:noFill/>
        </p:spPr>
        <p:txBody>
          <a:bodyPr wrap="none" rtlCol="0">
            <a:spAutoFit/>
          </a:bodyPr>
          <a:lstStyle/>
          <a:p>
            <a:endParaRPr lang="en-US" dirty="0"/>
          </a:p>
        </p:txBody>
      </p:sp>
      <p:pic>
        <p:nvPicPr>
          <p:cNvPr id="22" name="Picture 21" descr="A black and white logo&#10;&#10;Description automatically generated">
            <a:extLst>
              <a:ext uri="{FF2B5EF4-FFF2-40B4-BE49-F238E27FC236}">
                <a16:creationId xmlns:a16="http://schemas.microsoft.com/office/drawing/2014/main" id="{B0733B28-A88D-8646-D643-6E3AEC8910EA}"/>
              </a:ext>
            </a:extLst>
          </p:cNvPr>
          <p:cNvPicPr>
            <a:picLocks noChangeAspect="1"/>
          </p:cNvPicPr>
          <p:nvPr userDrawn="1"/>
        </p:nvPicPr>
        <p:blipFill>
          <a:blip r:embed="rId2" cstate="email">
            <a:alphaModFix amt="30000"/>
            <a:extLst>
              <a:ext uri="{28A0092B-C50C-407E-A947-70E740481C1C}">
                <a14:useLocalDpi xmlns:a14="http://schemas.microsoft.com/office/drawing/2010/main"/>
              </a:ext>
            </a:extLst>
          </a:blip>
          <a:srcRect/>
          <a:stretch/>
        </p:blipFill>
        <p:spPr>
          <a:xfrm>
            <a:off x="9788172" y="581163"/>
            <a:ext cx="2403828" cy="6276837"/>
          </a:xfrm>
          <a:prstGeom prst="rect">
            <a:avLst/>
          </a:prstGeom>
        </p:spPr>
      </p:pic>
      <p:sp>
        <p:nvSpPr>
          <p:cNvPr id="23" name="Text Placeholder 2">
            <a:extLst>
              <a:ext uri="{FF2B5EF4-FFF2-40B4-BE49-F238E27FC236}">
                <a16:creationId xmlns:a16="http://schemas.microsoft.com/office/drawing/2014/main" id="{17C6EA49-62C4-78B4-FF71-96954503899E}"/>
              </a:ext>
            </a:extLst>
          </p:cNvPr>
          <p:cNvSpPr>
            <a:spLocks noGrp="1"/>
          </p:cNvSpPr>
          <p:nvPr>
            <p:ph idx="1" hasCustomPrompt="1"/>
          </p:nvPr>
        </p:nvSpPr>
        <p:spPr>
          <a:xfrm>
            <a:off x="-791921" y="581163"/>
            <a:ext cx="3642698" cy="1856682"/>
          </a:xfrm>
          <a:prstGeom prst="rect">
            <a:avLst/>
          </a:prstGeom>
          <a:noFill/>
          <a:ln>
            <a:noFill/>
          </a:ln>
        </p:spPr>
        <p:txBody>
          <a:bodyPr vert="horz" lIns="0" tIns="0" rIns="0" bIns="0" rtlCol="0">
            <a:noAutofit/>
          </a:bodyPr>
          <a:lstStyle>
            <a:lvl1pPr marL="0" indent="0" algn="l">
              <a:lnSpc>
                <a:spcPct val="100000"/>
              </a:lnSpc>
              <a:spcBef>
                <a:spcPts val="0"/>
              </a:spcBef>
              <a:spcAft>
                <a:spcPts val="600"/>
              </a:spcAft>
              <a:buClr>
                <a:srgbClr val="009CBD"/>
              </a:buClr>
              <a:buFont typeface="Arial" panose="020B0604020202020204" pitchFamily="34" charset="0"/>
              <a:buNone/>
              <a:defRPr sz="19900" b="0" i="0">
                <a:ln>
                  <a:solidFill>
                    <a:srgbClr val="FFFFFF"/>
                  </a:solidFill>
                </a:ln>
                <a:noFill/>
                <a:latin typeface="Arial Black" panose="020B0A04020102020204" pitchFamily="34" charset="0"/>
                <a:cs typeface="Arial" panose="020B0604020202020204" pitchFamily="34" charset="0"/>
              </a:defRPr>
            </a:lvl1pPr>
            <a:lvl2pPr marL="228600" indent="0">
              <a:lnSpc>
                <a:spcPct val="100000"/>
              </a:lnSpc>
              <a:spcBef>
                <a:spcPts val="0"/>
              </a:spcBef>
              <a:spcAft>
                <a:spcPts val="600"/>
              </a:spcAft>
              <a:buClr>
                <a:srgbClr val="009CBD"/>
              </a:buClr>
              <a:buFont typeface="Arial" panose="020B0604020202020204" pitchFamily="34" charset="0"/>
              <a:buNone/>
              <a:defRPr sz="1600" b="0" i="0">
                <a:solidFill>
                  <a:srgbClr val="0075C9"/>
                </a:solidFill>
                <a:latin typeface="Arial" panose="020B0604020202020204" pitchFamily="34" charset="0"/>
                <a:cs typeface="Arial" panose="020B0604020202020204" pitchFamily="34" charset="0"/>
              </a:defRPr>
            </a:lvl2pPr>
            <a:lvl3pPr marL="457200" indent="0">
              <a:lnSpc>
                <a:spcPct val="100000"/>
              </a:lnSpc>
              <a:spcBef>
                <a:spcPts val="0"/>
              </a:spcBef>
              <a:spcAft>
                <a:spcPts val="600"/>
              </a:spcAft>
              <a:buClr>
                <a:srgbClr val="009CBD"/>
              </a:buClr>
              <a:buFont typeface="Arial" panose="020B0604020202020204" pitchFamily="34" charset="0"/>
              <a:buNone/>
              <a:defRPr sz="1600" b="0" i="0">
                <a:solidFill>
                  <a:srgbClr val="0075C9"/>
                </a:solidFill>
                <a:latin typeface="Arial" panose="020B0604020202020204" pitchFamily="34" charset="0"/>
                <a:cs typeface="Arial" panose="020B0604020202020204" pitchFamily="34" charset="0"/>
              </a:defRPr>
            </a:lvl3pPr>
            <a:lvl4pPr marL="685800" indent="0">
              <a:lnSpc>
                <a:spcPct val="100000"/>
              </a:lnSpc>
              <a:spcBef>
                <a:spcPts val="0"/>
              </a:spcBef>
              <a:spcAft>
                <a:spcPts val="600"/>
              </a:spcAft>
              <a:buClr>
                <a:srgbClr val="009CBD"/>
              </a:buClr>
              <a:buFont typeface="Arial" panose="020B0604020202020204" pitchFamily="34" charset="0"/>
              <a:buNone/>
              <a:defRPr sz="1600" b="0" i="0">
                <a:solidFill>
                  <a:srgbClr val="0075C9"/>
                </a:solidFill>
                <a:latin typeface="Arial" panose="020B0604020202020204" pitchFamily="34" charset="0"/>
                <a:cs typeface="Arial" panose="020B0604020202020204" pitchFamily="34" charset="0"/>
              </a:defRPr>
            </a:lvl4pPr>
            <a:lvl5pPr marL="914400" indent="0">
              <a:lnSpc>
                <a:spcPct val="100000"/>
              </a:lnSpc>
              <a:spcBef>
                <a:spcPts val="0"/>
              </a:spcBef>
              <a:spcAft>
                <a:spcPts val="600"/>
              </a:spcAft>
              <a:buClr>
                <a:srgbClr val="009CBD"/>
              </a:buClr>
              <a:buFont typeface="Arial" panose="020B0604020202020204" pitchFamily="34" charset="0"/>
              <a:buNone/>
              <a:defRPr sz="1600" b="0" i="0">
                <a:solidFill>
                  <a:srgbClr val="0075C9"/>
                </a:solidFill>
                <a:latin typeface="Arial" panose="020B0604020202020204" pitchFamily="34" charset="0"/>
                <a:cs typeface="Arial" panose="020B0604020202020204" pitchFamily="34" charset="0"/>
              </a:defRPr>
            </a:lvl5pPr>
          </a:lstStyle>
          <a:p>
            <a:pPr lvl="0"/>
            <a:r>
              <a:rPr lang="en-US" dirty="0"/>
              <a:t>00</a:t>
            </a:r>
          </a:p>
        </p:txBody>
      </p:sp>
      <p:sp>
        <p:nvSpPr>
          <p:cNvPr id="24" name="Title 1">
            <a:extLst>
              <a:ext uri="{FF2B5EF4-FFF2-40B4-BE49-F238E27FC236}">
                <a16:creationId xmlns:a16="http://schemas.microsoft.com/office/drawing/2014/main" id="{7B6B621A-7017-B09F-CD69-3BDD818053C7}"/>
              </a:ext>
            </a:extLst>
          </p:cNvPr>
          <p:cNvSpPr>
            <a:spLocks noGrp="1"/>
          </p:cNvSpPr>
          <p:nvPr>
            <p:ph type="title" hasCustomPrompt="1"/>
          </p:nvPr>
        </p:nvSpPr>
        <p:spPr>
          <a:xfrm>
            <a:off x="0" y="3145622"/>
            <a:ext cx="12192000" cy="1856683"/>
          </a:xfrm>
          <a:prstGeom prst="rect">
            <a:avLst/>
          </a:prstGeom>
        </p:spPr>
        <p:txBody>
          <a:bodyPr anchor="t">
            <a:normAutofit/>
          </a:bodyPr>
          <a:lstStyle>
            <a:lvl1pPr algn="ctr">
              <a:defRPr sz="4400" b="1" i="0">
                <a:solidFill>
                  <a:srgbClr val="FFFFFF"/>
                </a:solidFill>
                <a:latin typeface="Arial Black" panose="020B0604020202020204" pitchFamily="34" charset="0"/>
                <a:cs typeface="Arial Black" panose="020B0604020202020204" pitchFamily="34" charset="0"/>
              </a:defRPr>
            </a:lvl1pPr>
          </a:lstStyle>
          <a:p>
            <a:r>
              <a:rPr lang="en-US" dirty="0"/>
              <a:t>Section title here</a:t>
            </a:r>
          </a:p>
        </p:txBody>
      </p:sp>
    </p:spTree>
    <p:extLst>
      <p:ext uri="{BB962C8B-B14F-4D97-AF65-F5344CB8AC3E}">
        <p14:creationId xmlns:p14="http://schemas.microsoft.com/office/powerpoint/2010/main" val="3704470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imple Title Photo">
    <p:spTree>
      <p:nvGrpSpPr>
        <p:cNvPr id="1" name=""/>
        <p:cNvGrpSpPr/>
        <p:nvPr/>
      </p:nvGrpSpPr>
      <p:grpSpPr>
        <a:xfrm>
          <a:off x="0" y="0"/>
          <a:ext cx="0" cy="0"/>
          <a:chOff x="0" y="0"/>
          <a:chExt cx="0" cy="0"/>
        </a:xfrm>
      </p:grpSpPr>
      <p:pic>
        <p:nvPicPr>
          <p:cNvPr id="4" name="Picture 3" descr="A walkway with a fence and trees in the background&#10;&#10;Description automatically generated">
            <a:extLst>
              <a:ext uri="{FF2B5EF4-FFF2-40B4-BE49-F238E27FC236}">
                <a16:creationId xmlns:a16="http://schemas.microsoft.com/office/drawing/2014/main" id="{670F1596-FE04-5AA9-E989-117D96CDF46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88952" cy="6879964"/>
          </a:xfrm>
          <a:prstGeom prst="rect">
            <a:avLst/>
          </a:prstGeom>
        </p:spPr>
      </p:pic>
      <p:sp>
        <p:nvSpPr>
          <p:cNvPr id="8" name="Rectangle 7">
            <a:extLst>
              <a:ext uri="{FF2B5EF4-FFF2-40B4-BE49-F238E27FC236}">
                <a16:creationId xmlns:a16="http://schemas.microsoft.com/office/drawing/2014/main" id="{8C1A26C0-FE72-8F00-86E4-FCF2EBD60473}"/>
              </a:ext>
            </a:extLst>
          </p:cNvPr>
          <p:cNvSpPr/>
          <p:nvPr userDrawn="1"/>
        </p:nvSpPr>
        <p:spPr>
          <a:xfrm>
            <a:off x="0" y="-1"/>
            <a:ext cx="12188952" cy="690372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8B16286-9CC9-5E2E-9A8D-28638F9A5BB5}"/>
              </a:ext>
            </a:extLst>
          </p:cNvPr>
          <p:cNvSpPr/>
          <p:nvPr userDrawn="1"/>
        </p:nvSpPr>
        <p:spPr>
          <a:xfrm>
            <a:off x="0" y="-1"/>
            <a:ext cx="12188952" cy="6903720"/>
          </a:xfrm>
          <a:prstGeom prst="rect">
            <a:avLst/>
          </a:prstGeom>
          <a:gradFill flip="none" rotWithShape="1">
            <a:gsLst>
              <a:gs pos="70000">
                <a:srgbClr val="203661">
                  <a:lumMod val="75000"/>
                  <a:alpha val="0"/>
                </a:srgbClr>
              </a:gs>
              <a:gs pos="38000">
                <a:srgbClr val="203661">
                  <a:lumMod val="52423"/>
                  <a:alpha val="74976"/>
                </a:srgbClr>
              </a:gs>
            </a:gsLst>
            <a:lin ang="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Trebuchet MS" panose="020B0603020202020204"/>
              <a:ea typeface="+mn-ea"/>
              <a:cs typeface="+mn-cs"/>
              <a:sym typeface="Arial"/>
            </a:endParaRPr>
          </a:p>
        </p:txBody>
      </p:sp>
      <p:sp>
        <p:nvSpPr>
          <p:cNvPr id="5" name="TextBox 4">
            <a:extLst>
              <a:ext uri="{FF2B5EF4-FFF2-40B4-BE49-F238E27FC236}">
                <a16:creationId xmlns:a16="http://schemas.microsoft.com/office/drawing/2014/main" id="{D9EED4F2-185E-CB8A-20F3-054A18272D35}"/>
              </a:ext>
            </a:extLst>
          </p:cNvPr>
          <p:cNvSpPr txBox="1"/>
          <p:nvPr userDrawn="1"/>
        </p:nvSpPr>
        <p:spPr>
          <a:xfrm>
            <a:off x="-558800" y="924560"/>
            <a:ext cx="184731" cy="369332"/>
          </a:xfrm>
          <a:prstGeom prst="rect">
            <a:avLst/>
          </a:prstGeom>
          <a:noFill/>
        </p:spPr>
        <p:txBody>
          <a:bodyPr wrap="none" rtlCol="0">
            <a:spAutoFit/>
          </a:bodyPr>
          <a:lstStyle/>
          <a:p>
            <a:endParaRPr lang="en-US" dirty="0"/>
          </a:p>
        </p:txBody>
      </p:sp>
      <p:sp>
        <p:nvSpPr>
          <p:cNvPr id="6" name="Slide Number Placeholder 5">
            <a:extLst>
              <a:ext uri="{FF2B5EF4-FFF2-40B4-BE49-F238E27FC236}">
                <a16:creationId xmlns:a16="http://schemas.microsoft.com/office/drawing/2014/main" id="{06CC6852-7057-4A3C-C851-8993D81A7B0C}"/>
              </a:ext>
            </a:extLst>
          </p:cNvPr>
          <p:cNvSpPr txBox="1">
            <a:spLocks/>
          </p:cNvSpPr>
          <p:nvPr userDrawn="1"/>
        </p:nvSpPr>
        <p:spPr>
          <a:xfrm>
            <a:off x="11877773" y="6576303"/>
            <a:ext cx="284133" cy="351270"/>
          </a:xfrm>
          <a:prstGeom prst="rect">
            <a:avLst/>
          </a:prstGeom>
        </p:spPr>
        <p:txBody>
          <a:bodyPr vert="horz" lIns="0" tIns="0" rIns="0" bIns="0" rtlCol="0" anchor="t" anchorCtr="0"/>
          <a:lstStyle>
            <a:defPPr>
              <a:defRPr lang="en-US"/>
            </a:defPPr>
            <a:lvl1pPr marL="0" algn="l" defTabSz="914400" rtl="0" eaLnBrk="1" latinLnBrk="0" hangingPunct="1">
              <a:defRPr sz="14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FE9D9-830D-F041-A4CA-F5016DC5F440}" type="slidenum">
              <a:rPr lang="en-US" sz="800" b="0" i="0" smtClean="0">
                <a:solidFill>
                  <a:schemeClr val="bg1"/>
                </a:solidFill>
                <a:latin typeface="Arial" panose="020B0604020202020204" pitchFamily="34" charset="0"/>
                <a:cs typeface="Arial" panose="020B0604020202020204" pitchFamily="34" charset="0"/>
              </a:rPr>
              <a:pPr/>
              <a:t>‹#›</a:t>
            </a:fld>
            <a:endParaRPr lang="en-US" sz="1000" b="0" i="0" dirty="0">
              <a:solidFill>
                <a:schemeClr val="bg1"/>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7971C24F-1164-4A38-9620-AB5241859261}"/>
              </a:ext>
            </a:extLst>
          </p:cNvPr>
          <p:cNvCxnSpPr>
            <a:cxnSpLocks/>
          </p:cNvCxnSpPr>
          <p:nvPr userDrawn="1"/>
        </p:nvCxnSpPr>
        <p:spPr>
          <a:xfrm flipV="1">
            <a:off x="326345" y="1292225"/>
            <a:ext cx="0" cy="5565775"/>
          </a:xfrm>
          <a:prstGeom prst="line">
            <a:avLst/>
          </a:prstGeom>
          <a:ln w="6350">
            <a:solidFill>
              <a:srgbClr val="FFCF0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0DA67D8-1E0D-D2C1-F0BE-5E7E8E99B581}"/>
              </a:ext>
            </a:extLst>
          </p:cNvPr>
          <p:cNvCxnSpPr>
            <a:cxnSpLocks/>
          </p:cNvCxnSpPr>
          <p:nvPr userDrawn="1"/>
        </p:nvCxnSpPr>
        <p:spPr>
          <a:xfrm flipV="1">
            <a:off x="333439" y="2"/>
            <a:ext cx="0" cy="463729"/>
          </a:xfrm>
          <a:prstGeom prst="line">
            <a:avLst/>
          </a:prstGeom>
          <a:ln w="6350">
            <a:solidFill>
              <a:srgbClr val="FFCF05"/>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8CF5FBB4-106B-395B-62A7-B353417E4D60}"/>
              </a:ext>
            </a:extLst>
          </p:cNvPr>
          <p:cNvSpPr>
            <a:spLocks noGrp="1"/>
          </p:cNvSpPr>
          <p:nvPr>
            <p:ph type="title" hasCustomPrompt="1"/>
          </p:nvPr>
        </p:nvSpPr>
        <p:spPr>
          <a:xfrm>
            <a:off x="835174" y="2197528"/>
            <a:ext cx="9425246" cy="966332"/>
          </a:xfrm>
          <a:prstGeom prst="rect">
            <a:avLst/>
          </a:prstGeom>
        </p:spPr>
        <p:txBody>
          <a:bodyPr anchor="b">
            <a:normAutofit/>
          </a:bodyPr>
          <a:lstStyle>
            <a:lvl1pPr algn="l">
              <a:defRPr sz="4400" b="1" i="0">
                <a:solidFill>
                  <a:srgbClr val="FFFFFF"/>
                </a:solidFill>
                <a:latin typeface="Arial Black" panose="020B0604020202020204" pitchFamily="34" charset="0"/>
                <a:cs typeface="Arial Black" panose="020B0604020202020204" pitchFamily="34" charset="0"/>
              </a:defRPr>
            </a:lvl1pPr>
          </a:lstStyle>
          <a:p>
            <a:r>
              <a:rPr lang="en-US" dirty="0"/>
              <a:t>Presentation or section title</a:t>
            </a:r>
          </a:p>
        </p:txBody>
      </p:sp>
      <p:pic>
        <p:nvPicPr>
          <p:cNvPr id="2" name="Picture 1" descr="A black and white logo with a yellow stripe&#10;&#10;Description automatically generated">
            <a:extLst>
              <a:ext uri="{FF2B5EF4-FFF2-40B4-BE49-F238E27FC236}">
                <a16:creationId xmlns:a16="http://schemas.microsoft.com/office/drawing/2014/main" id="{6F11F616-6880-5DF4-D480-6A6B7941823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5242" y="597971"/>
            <a:ext cx="376394" cy="568187"/>
          </a:xfrm>
          <a:prstGeom prst="rect">
            <a:avLst/>
          </a:prstGeom>
        </p:spPr>
      </p:pic>
    </p:spTree>
    <p:extLst>
      <p:ext uri="{BB962C8B-B14F-4D97-AF65-F5344CB8AC3E}">
        <p14:creationId xmlns:p14="http://schemas.microsoft.com/office/powerpoint/2010/main" val="4161245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4F15C4F-6FC6-DE2A-18EC-B01ED8E9105A}"/>
              </a:ext>
            </a:extLst>
          </p:cNvPr>
          <p:cNvSpPr txBox="1">
            <a:spLocks/>
          </p:cNvSpPr>
          <p:nvPr userDrawn="1"/>
        </p:nvSpPr>
        <p:spPr>
          <a:xfrm>
            <a:off x="11877773" y="6576303"/>
            <a:ext cx="284133" cy="351270"/>
          </a:xfrm>
          <a:prstGeom prst="rect">
            <a:avLst/>
          </a:prstGeom>
        </p:spPr>
        <p:txBody>
          <a:bodyPr vert="horz" lIns="0" tIns="0" rIns="0" bIns="0" rtlCol="0" anchor="t" anchorCtr="0"/>
          <a:lstStyle>
            <a:defPPr>
              <a:defRPr lang="en-US"/>
            </a:defPPr>
            <a:lvl1pPr marL="0" algn="l" defTabSz="914400" rtl="0" eaLnBrk="1" latinLnBrk="0" hangingPunct="1">
              <a:defRPr sz="14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FE9D9-830D-F041-A4CA-F5016DC5F440}" type="slidenum">
              <a:rPr lang="en-US" sz="800" b="0" i="0" smtClean="0">
                <a:solidFill>
                  <a:srgbClr val="264B88"/>
                </a:solidFill>
                <a:latin typeface="Arial" panose="020B0604020202020204" pitchFamily="34" charset="0"/>
                <a:cs typeface="Arial" panose="020B0604020202020204" pitchFamily="34" charset="0"/>
              </a:rPr>
              <a:pPr/>
              <a:t>‹#›</a:t>
            </a:fld>
            <a:endParaRPr lang="en-US" sz="1000" b="0" i="0" dirty="0">
              <a:solidFill>
                <a:srgbClr val="264B88"/>
              </a:solidFill>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C9E1463B-F266-0B8B-36F7-F464F7409D7F}"/>
              </a:ext>
            </a:extLst>
          </p:cNvPr>
          <p:cNvCxnSpPr>
            <a:cxnSpLocks/>
          </p:cNvCxnSpPr>
          <p:nvPr userDrawn="1"/>
        </p:nvCxnSpPr>
        <p:spPr>
          <a:xfrm>
            <a:off x="0" y="6448163"/>
            <a:ext cx="121920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DF8C9563-D378-5B3D-5CEA-84F41564F050}"/>
              </a:ext>
            </a:extLst>
          </p:cNvPr>
          <p:cNvSpPr>
            <a:spLocks noGrp="1"/>
          </p:cNvSpPr>
          <p:nvPr>
            <p:ph type="title" hasCustomPrompt="1"/>
          </p:nvPr>
        </p:nvSpPr>
        <p:spPr>
          <a:xfrm>
            <a:off x="524274" y="365142"/>
            <a:ext cx="9138221" cy="645186"/>
          </a:xfrm>
          <a:prstGeom prst="rect">
            <a:avLst/>
          </a:prstGeom>
        </p:spPr>
        <p:txBody>
          <a:bodyPr vert="horz" lIns="91440" tIns="0" rIns="0" bIns="0" rtlCol="0" anchor="b" anchorCtr="0">
            <a:normAutofit/>
          </a:bodyPr>
          <a:lstStyle>
            <a:lvl1pPr>
              <a:defRPr sz="3000" b="1" i="0" spc="0">
                <a:solidFill>
                  <a:srgbClr val="004A80"/>
                </a:solidFill>
                <a:latin typeface="Arial Black" panose="020B0A04020102020204" pitchFamily="34" charset="0"/>
                <a:cs typeface="Arial" panose="020B0604020202020204" pitchFamily="34" charset="0"/>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DA0FAFF3-F9EE-AFD2-3710-5E4CDC3C62DE}"/>
              </a:ext>
            </a:extLst>
          </p:cNvPr>
          <p:cNvCxnSpPr>
            <a:cxnSpLocks/>
          </p:cNvCxnSpPr>
          <p:nvPr userDrawn="1"/>
        </p:nvCxnSpPr>
        <p:spPr>
          <a:xfrm>
            <a:off x="524273" y="1099087"/>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2CD0255A-5BB5-8DBC-3DFB-421D78AB84F9}"/>
              </a:ext>
            </a:extLst>
          </p:cNvPr>
          <p:cNvSpPr>
            <a:spLocks noGrp="1"/>
          </p:cNvSpPr>
          <p:nvPr>
            <p:ph idx="1" hasCustomPrompt="1"/>
          </p:nvPr>
        </p:nvSpPr>
        <p:spPr>
          <a:xfrm>
            <a:off x="524273" y="1620460"/>
            <a:ext cx="10937625" cy="4618294"/>
          </a:xfrm>
          <a:prstGeom prst="rect">
            <a:avLst/>
          </a:prstGeom>
        </p:spPr>
        <p:txBody>
          <a:bodyPr vert="horz" lIns="91440" tIns="0" rIns="0" bIns="0" rtlCol="0">
            <a:normAutofit/>
          </a:bodyPr>
          <a:lstStyle>
            <a:lvl1pPr marL="228600" indent="-228600">
              <a:lnSpc>
                <a:spcPct val="100000"/>
              </a:lnSpc>
              <a:spcBef>
                <a:spcPts val="0"/>
              </a:spcBef>
              <a:spcAft>
                <a:spcPts val="600"/>
              </a:spcAft>
              <a:buClr>
                <a:srgbClr val="0075BF"/>
              </a:buClr>
              <a:buFont typeface="Wingdings" pitchFamily="2" charset="2"/>
              <a:buChar char="§"/>
              <a:defRPr sz="2400" b="0" i="0">
                <a:solidFill>
                  <a:schemeClr val="bg1">
                    <a:lumMod val="50000"/>
                  </a:schemeClr>
                </a:solidFill>
                <a:latin typeface="Arial" panose="020B0604020202020204" pitchFamily="34" charset="0"/>
                <a:cs typeface="Arial" panose="020B0604020202020204" pitchFamily="34" charset="0"/>
              </a:defRPr>
            </a:lvl1pPr>
            <a:lvl2pPr marL="457200" indent="-228600">
              <a:lnSpc>
                <a:spcPct val="100000"/>
              </a:lnSpc>
              <a:spcBef>
                <a:spcPts val="0"/>
              </a:spcBef>
              <a:spcAft>
                <a:spcPts val="600"/>
              </a:spcAft>
              <a:buClr>
                <a:srgbClr val="0075BF"/>
              </a:buClr>
              <a:buFont typeface="Arial" panose="020B0604020202020204" pitchFamily="34" charset="0"/>
              <a:buChar char="‒"/>
              <a:defRPr sz="2400" b="0" i="0">
                <a:solidFill>
                  <a:schemeClr val="bg1">
                    <a:lumMod val="50000"/>
                  </a:schemeClr>
                </a:solidFill>
                <a:latin typeface="Arial" panose="020B0604020202020204" pitchFamily="34" charset="0"/>
                <a:cs typeface="Arial" panose="020B0604020202020204" pitchFamily="34" charset="0"/>
              </a:defRPr>
            </a:lvl2pPr>
            <a:lvl3pPr marL="685800" indent="-228600">
              <a:lnSpc>
                <a:spcPct val="100000"/>
              </a:lnSpc>
              <a:spcBef>
                <a:spcPts val="0"/>
              </a:spcBef>
              <a:spcAft>
                <a:spcPts val="600"/>
              </a:spcAft>
              <a:buClr>
                <a:srgbClr val="0075BF"/>
              </a:buClr>
              <a:buFont typeface="Wingdings" pitchFamily="2" charset="2"/>
              <a:buChar char="§"/>
              <a:defRPr sz="2400" b="0" i="0">
                <a:solidFill>
                  <a:schemeClr val="bg1">
                    <a:lumMod val="50000"/>
                  </a:schemeClr>
                </a:solidFill>
                <a:latin typeface="Arial" panose="020B0604020202020204" pitchFamily="34" charset="0"/>
                <a:cs typeface="Arial" panose="020B0604020202020204" pitchFamily="34" charset="0"/>
              </a:defRPr>
            </a:lvl3pPr>
            <a:lvl4pPr marL="914400" indent="-228600">
              <a:lnSpc>
                <a:spcPct val="100000"/>
              </a:lnSpc>
              <a:spcBef>
                <a:spcPts val="0"/>
              </a:spcBef>
              <a:spcAft>
                <a:spcPts val="600"/>
              </a:spcAft>
              <a:buClr>
                <a:srgbClr val="0075BF"/>
              </a:buClr>
              <a:buFont typeface="Arial" panose="020B0604020202020204" pitchFamily="34" charset="0"/>
              <a:buChar char="‒"/>
              <a:defRPr sz="2400" b="0" i="0">
                <a:solidFill>
                  <a:schemeClr val="bg1">
                    <a:lumMod val="50000"/>
                  </a:schemeClr>
                </a:solidFill>
                <a:latin typeface="Arial" panose="020B0604020202020204" pitchFamily="34" charset="0"/>
                <a:cs typeface="Arial" panose="020B0604020202020204" pitchFamily="34" charset="0"/>
              </a:defRPr>
            </a:lvl4pPr>
            <a:lvl5pPr marL="1143000" indent="-228600">
              <a:lnSpc>
                <a:spcPct val="100000"/>
              </a:lnSpc>
              <a:spcBef>
                <a:spcPts val="0"/>
              </a:spcBef>
              <a:spcAft>
                <a:spcPts val="600"/>
              </a:spcAft>
              <a:buClr>
                <a:srgbClr val="0075BF"/>
              </a:buClr>
              <a:buFont typeface="Wingdings" pitchFamily="2" charset="2"/>
              <a:buChar char="§"/>
              <a:defRPr sz="2400" b="0" i="0">
                <a:solidFill>
                  <a:schemeClr val="bg1">
                    <a:lumMod val="50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88239943-D2E5-3AA9-0746-BBAC6B27BF49}"/>
              </a:ext>
            </a:extLst>
          </p:cNvPr>
          <p:cNvSpPr txBox="1"/>
          <p:nvPr userDrawn="1"/>
        </p:nvSpPr>
        <p:spPr>
          <a:xfrm>
            <a:off x="274320" y="6524636"/>
            <a:ext cx="1605280" cy="215444"/>
          </a:xfrm>
          <a:prstGeom prst="rect">
            <a:avLst/>
          </a:prstGeom>
          <a:noFill/>
        </p:spPr>
        <p:txBody>
          <a:bodyPr wrap="square" rtlCol="0">
            <a:spAutoFit/>
          </a:bodyPr>
          <a:lstStyle/>
          <a:p>
            <a:r>
              <a:rPr lang="en-US" sz="800" b="0" i="0" dirty="0">
                <a:latin typeface="+mn-lt"/>
                <a:ea typeface="Helvetica Neue Light" panose="02000403000000020004" pitchFamily="2" charset="0"/>
              </a:rPr>
              <a:t>BENTLEY UNIVERSITY</a:t>
            </a:r>
          </a:p>
        </p:txBody>
      </p:sp>
    </p:spTree>
    <p:extLst>
      <p:ext uri="{BB962C8B-B14F-4D97-AF65-F5344CB8AC3E}">
        <p14:creationId xmlns:p14="http://schemas.microsoft.com/office/powerpoint/2010/main" val="40967673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hoto Slide with stats">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A939CAAE-2D88-BE4E-AF6B-65FBB6230001}"/>
              </a:ext>
            </a:extLst>
          </p:cNvPr>
          <p:cNvSpPr>
            <a:spLocks noGrp="1"/>
          </p:cNvSpPr>
          <p:nvPr>
            <p:ph type="pic" sz="quarter" idx="10"/>
          </p:nvPr>
        </p:nvSpPr>
        <p:spPr>
          <a:xfrm>
            <a:off x="0" y="1182688"/>
            <a:ext cx="12192000" cy="3702050"/>
          </a:xfrm>
          <a:prstGeom prst="rect">
            <a:avLst/>
          </a:prstGeom>
        </p:spPr>
        <p:txBody>
          <a:bodyPr/>
          <a:lstStyle>
            <a:lvl1pPr marL="0" indent="0" algn="ctr">
              <a:buNone/>
              <a:defRPr>
                <a:solidFill>
                  <a:srgbClr val="7B8490"/>
                </a:solidFill>
              </a:defRPr>
            </a:lvl1pPr>
          </a:lstStyle>
          <a:p>
            <a:endParaRPr lang="en-US"/>
          </a:p>
          <a:p>
            <a:endParaRPr lang="en-US"/>
          </a:p>
          <a:p>
            <a:r>
              <a:rPr lang="en-US"/>
              <a:t>Click to insert photo</a:t>
            </a:r>
          </a:p>
        </p:txBody>
      </p:sp>
      <p:cxnSp>
        <p:nvCxnSpPr>
          <p:cNvPr id="3" name="Straight Connector 2">
            <a:extLst>
              <a:ext uri="{FF2B5EF4-FFF2-40B4-BE49-F238E27FC236}">
                <a16:creationId xmlns:a16="http://schemas.microsoft.com/office/drawing/2014/main" id="{8C355A12-AA03-B489-8149-28D2D3A4B437}"/>
              </a:ext>
            </a:extLst>
          </p:cNvPr>
          <p:cNvCxnSpPr>
            <a:cxnSpLocks/>
          </p:cNvCxnSpPr>
          <p:nvPr userDrawn="1"/>
        </p:nvCxnSpPr>
        <p:spPr>
          <a:xfrm>
            <a:off x="0" y="6448163"/>
            <a:ext cx="121920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3F378A63-25D7-9C5B-FB51-B0C22F8BBABF}"/>
              </a:ext>
            </a:extLst>
          </p:cNvPr>
          <p:cNvSpPr txBox="1">
            <a:spLocks/>
          </p:cNvSpPr>
          <p:nvPr userDrawn="1"/>
        </p:nvSpPr>
        <p:spPr>
          <a:xfrm>
            <a:off x="11877772" y="6565276"/>
            <a:ext cx="284133" cy="351270"/>
          </a:xfrm>
          <a:prstGeom prst="rect">
            <a:avLst/>
          </a:prstGeom>
        </p:spPr>
        <p:txBody>
          <a:bodyPr vert="horz" lIns="0" tIns="0" rIns="0" bIns="0" rtlCol="0" anchor="t" anchorCtr="0"/>
          <a:lstStyle>
            <a:defPPr>
              <a:defRPr lang="en-US"/>
            </a:defPPr>
            <a:lvl1pPr marL="0" algn="l" defTabSz="914400" rtl="0" eaLnBrk="1" latinLnBrk="0" hangingPunct="1">
              <a:defRPr sz="14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FE9D9-830D-F041-A4CA-F5016DC5F440}" type="slidenum">
              <a:rPr lang="en-US" sz="800" b="0" i="0" smtClean="0">
                <a:solidFill>
                  <a:srgbClr val="264B88"/>
                </a:solidFill>
                <a:latin typeface="Arial" panose="020B0604020202020204" pitchFamily="34" charset="0"/>
                <a:cs typeface="Arial" panose="020B0604020202020204" pitchFamily="34" charset="0"/>
              </a:rPr>
              <a:pPr/>
              <a:t>‹#›</a:t>
            </a:fld>
            <a:endParaRPr lang="en-US" sz="1000" b="0" i="0" dirty="0">
              <a:solidFill>
                <a:srgbClr val="264B88"/>
              </a:solidFill>
              <a:latin typeface="Arial" panose="020B0604020202020204" pitchFamily="34" charset="0"/>
              <a:cs typeface="Arial" panose="020B0604020202020204" pitchFamily="34" charset="0"/>
            </a:endParaRPr>
          </a:p>
        </p:txBody>
      </p:sp>
      <p:sp>
        <p:nvSpPr>
          <p:cNvPr id="5" name="Title Placeholder 1">
            <a:extLst>
              <a:ext uri="{FF2B5EF4-FFF2-40B4-BE49-F238E27FC236}">
                <a16:creationId xmlns:a16="http://schemas.microsoft.com/office/drawing/2014/main" id="{0F0A068B-6686-48F4-B5E0-40049F50127B}"/>
              </a:ext>
            </a:extLst>
          </p:cNvPr>
          <p:cNvSpPr>
            <a:spLocks noGrp="1"/>
          </p:cNvSpPr>
          <p:nvPr>
            <p:ph type="title" hasCustomPrompt="1"/>
          </p:nvPr>
        </p:nvSpPr>
        <p:spPr>
          <a:xfrm>
            <a:off x="524274" y="220650"/>
            <a:ext cx="9138221" cy="645186"/>
          </a:xfrm>
          <a:prstGeom prst="rect">
            <a:avLst/>
          </a:prstGeom>
        </p:spPr>
        <p:txBody>
          <a:bodyPr vert="horz" lIns="91440" tIns="0" rIns="0" bIns="0" rtlCol="0" anchor="b" anchorCtr="0">
            <a:normAutofit/>
          </a:bodyPr>
          <a:lstStyle>
            <a:lvl1pPr>
              <a:defRPr sz="3000" b="1" i="0" spc="0">
                <a:solidFill>
                  <a:srgbClr val="004A80"/>
                </a:solidFill>
                <a:latin typeface="Arial Black" panose="020B0A04020102020204" pitchFamily="34" charset="0"/>
                <a:cs typeface="Arial" panose="020B0604020202020204" pitchFamily="34"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63B9205B-2C64-93FA-FDA5-BF59D30D162B}"/>
              </a:ext>
            </a:extLst>
          </p:cNvPr>
          <p:cNvCxnSpPr>
            <a:cxnSpLocks/>
          </p:cNvCxnSpPr>
          <p:nvPr userDrawn="1"/>
        </p:nvCxnSpPr>
        <p:spPr>
          <a:xfrm>
            <a:off x="524273" y="954595"/>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C159BB8-F253-DF0A-AED7-FD95AA2509DC}"/>
              </a:ext>
            </a:extLst>
          </p:cNvPr>
          <p:cNvSpPr txBox="1"/>
          <p:nvPr userDrawn="1"/>
        </p:nvSpPr>
        <p:spPr>
          <a:xfrm>
            <a:off x="274320" y="6524636"/>
            <a:ext cx="1605280" cy="215444"/>
          </a:xfrm>
          <a:prstGeom prst="rect">
            <a:avLst/>
          </a:prstGeom>
          <a:noFill/>
        </p:spPr>
        <p:txBody>
          <a:bodyPr wrap="square" rtlCol="0">
            <a:spAutoFit/>
          </a:bodyPr>
          <a:lstStyle/>
          <a:p>
            <a:r>
              <a:rPr lang="en-US" sz="800" b="0" i="0" dirty="0">
                <a:latin typeface="+mn-lt"/>
                <a:ea typeface="Helvetica Neue Light" panose="02000403000000020004" pitchFamily="2" charset="0"/>
              </a:rPr>
              <a:t>BENTLEY UNIVERSITY</a:t>
            </a:r>
          </a:p>
        </p:txBody>
      </p:sp>
    </p:spTree>
    <p:extLst>
      <p:ext uri="{BB962C8B-B14F-4D97-AF65-F5344CB8AC3E}">
        <p14:creationId xmlns:p14="http://schemas.microsoft.com/office/powerpoint/2010/main" val="4137132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 historical photo dark">
    <p:spTree>
      <p:nvGrpSpPr>
        <p:cNvPr id="1" name=""/>
        <p:cNvGrpSpPr/>
        <p:nvPr/>
      </p:nvGrpSpPr>
      <p:grpSpPr>
        <a:xfrm>
          <a:off x="0" y="0"/>
          <a:ext cx="0" cy="0"/>
          <a:chOff x="0" y="0"/>
          <a:chExt cx="0" cy="0"/>
        </a:xfrm>
      </p:grpSpPr>
      <p:pic>
        <p:nvPicPr>
          <p:cNvPr id="7" name="Picture 6" descr="A person standing in front of a classroom&#10;&#10;Description automatically generated">
            <a:extLst>
              <a:ext uri="{FF2B5EF4-FFF2-40B4-BE49-F238E27FC236}">
                <a16:creationId xmlns:a16="http://schemas.microsoft.com/office/drawing/2014/main" id="{15457005-61B3-6C01-1A1C-E7C44FEF776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 y="-21574"/>
            <a:ext cx="12191999" cy="6901141"/>
          </a:xfrm>
          <a:prstGeom prst="rect">
            <a:avLst/>
          </a:prstGeom>
        </p:spPr>
      </p:pic>
      <p:sp>
        <p:nvSpPr>
          <p:cNvPr id="4" name="Rectangle 3">
            <a:extLst>
              <a:ext uri="{FF2B5EF4-FFF2-40B4-BE49-F238E27FC236}">
                <a16:creationId xmlns:a16="http://schemas.microsoft.com/office/drawing/2014/main" id="{2D02ED31-2AB0-E66A-20AD-67522D7B66EF}"/>
              </a:ext>
            </a:extLst>
          </p:cNvPr>
          <p:cNvSpPr/>
          <p:nvPr userDrawn="1"/>
        </p:nvSpPr>
        <p:spPr>
          <a:xfrm>
            <a:off x="-2" y="-21573"/>
            <a:ext cx="12192002" cy="6901143"/>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1D7CB1B1-60D0-BAE6-82BD-A826D057472A}"/>
              </a:ext>
            </a:extLst>
          </p:cNvPr>
          <p:cNvSpPr txBox="1">
            <a:spLocks/>
          </p:cNvSpPr>
          <p:nvPr userDrawn="1"/>
        </p:nvSpPr>
        <p:spPr>
          <a:xfrm>
            <a:off x="11877773" y="6576303"/>
            <a:ext cx="284133" cy="351270"/>
          </a:xfrm>
          <a:prstGeom prst="rect">
            <a:avLst/>
          </a:prstGeom>
        </p:spPr>
        <p:txBody>
          <a:bodyPr vert="horz" lIns="0" tIns="0" rIns="0" bIns="0" rtlCol="0" anchor="t" anchorCtr="0"/>
          <a:lstStyle>
            <a:defPPr>
              <a:defRPr lang="en-US"/>
            </a:defPPr>
            <a:lvl1pPr marL="0" algn="l" defTabSz="914400" rtl="0" eaLnBrk="1" latinLnBrk="0" hangingPunct="1">
              <a:defRPr sz="14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FE9D9-830D-F041-A4CA-F5016DC5F440}" type="slidenum">
              <a:rPr lang="en-US" sz="800" b="0" i="0" smtClean="0">
                <a:solidFill>
                  <a:schemeClr val="bg1"/>
                </a:solidFill>
                <a:latin typeface="Arial" panose="020B0604020202020204" pitchFamily="34" charset="0"/>
                <a:cs typeface="Arial" panose="020B0604020202020204" pitchFamily="34" charset="0"/>
              </a:rPr>
              <a:pPr/>
              <a:t>‹#›</a:t>
            </a:fld>
            <a:endParaRPr lang="en-US" sz="1000" b="0" i="0" dirty="0">
              <a:solidFill>
                <a:schemeClr val="bg1"/>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8D4571C6-CE19-3A02-D5BC-53C1EEE71B4C}"/>
              </a:ext>
            </a:extLst>
          </p:cNvPr>
          <p:cNvCxnSpPr>
            <a:cxnSpLocks/>
          </p:cNvCxnSpPr>
          <p:nvPr userDrawn="1"/>
        </p:nvCxnSpPr>
        <p:spPr>
          <a:xfrm>
            <a:off x="0" y="6448163"/>
            <a:ext cx="12192000" cy="0"/>
          </a:xfrm>
          <a:prstGeom prst="line">
            <a:avLst/>
          </a:prstGeom>
          <a:ln w="6350">
            <a:solidFill>
              <a:srgbClr val="FFCF05"/>
            </a:solidFill>
          </a:ln>
        </p:spPr>
        <p:style>
          <a:lnRef idx="1">
            <a:schemeClr val="accent1"/>
          </a:lnRef>
          <a:fillRef idx="0">
            <a:schemeClr val="accent1"/>
          </a:fillRef>
          <a:effectRef idx="0">
            <a:schemeClr val="accent1"/>
          </a:effectRef>
          <a:fontRef idx="minor">
            <a:schemeClr val="tx1"/>
          </a:fontRef>
        </p:style>
      </p:cxnSp>
      <p:sp>
        <p:nvSpPr>
          <p:cNvPr id="20" name="Title Placeholder 1">
            <a:extLst>
              <a:ext uri="{FF2B5EF4-FFF2-40B4-BE49-F238E27FC236}">
                <a16:creationId xmlns:a16="http://schemas.microsoft.com/office/drawing/2014/main" id="{AB76F1FB-A920-808D-8D74-59B616829726}"/>
              </a:ext>
            </a:extLst>
          </p:cNvPr>
          <p:cNvSpPr>
            <a:spLocks noGrp="1"/>
          </p:cNvSpPr>
          <p:nvPr>
            <p:ph type="title" hasCustomPrompt="1"/>
          </p:nvPr>
        </p:nvSpPr>
        <p:spPr>
          <a:xfrm>
            <a:off x="524274" y="365142"/>
            <a:ext cx="9138221" cy="645186"/>
          </a:xfrm>
          <a:prstGeom prst="rect">
            <a:avLst/>
          </a:prstGeom>
        </p:spPr>
        <p:txBody>
          <a:bodyPr vert="horz" lIns="91440" tIns="0" rIns="0" bIns="0" rtlCol="0" anchor="b" anchorCtr="0">
            <a:normAutofit/>
          </a:bodyPr>
          <a:lstStyle>
            <a:lvl1pPr>
              <a:defRPr sz="3000" b="1" i="0" spc="0">
                <a:solidFill>
                  <a:srgbClr val="FFFFFF"/>
                </a:solidFill>
                <a:latin typeface="Arial Black" panose="020B0A04020102020204" pitchFamily="34" charset="0"/>
                <a:cs typeface="Arial" panose="020B0604020202020204" pitchFamily="34" charset="0"/>
              </a:defRPr>
            </a:lvl1pPr>
          </a:lstStyle>
          <a:p>
            <a:r>
              <a:rPr lang="en-US" dirty="0"/>
              <a:t>Click to edit master title style</a:t>
            </a:r>
          </a:p>
        </p:txBody>
      </p:sp>
      <p:cxnSp>
        <p:nvCxnSpPr>
          <p:cNvPr id="21" name="Straight Connector 20">
            <a:extLst>
              <a:ext uri="{FF2B5EF4-FFF2-40B4-BE49-F238E27FC236}">
                <a16:creationId xmlns:a16="http://schemas.microsoft.com/office/drawing/2014/main" id="{6418878B-EA57-E6F4-E2F6-428399919095}"/>
              </a:ext>
            </a:extLst>
          </p:cNvPr>
          <p:cNvCxnSpPr>
            <a:cxnSpLocks/>
          </p:cNvCxnSpPr>
          <p:nvPr userDrawn="1"/>
        </p:nvCxnSpPr>
        <p:spPr>
          <a:xfrm>
            <a:off x="524273" y="1099087"/>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35891BD5-1A5A-4F83-2A7D-150054081D58}"/>
              </a:ext>
            </a:extLst>
          </p:cNvPr>
          <p:cNvSpPr>
            <a:spLocks noGrp="1"/>
          </p:cNvSpPr>
          <p:nvPr>
            <p:ph idx="10" hasCustomPrompt="1"/>
          </p:nvPr>
        </p:nvSpPr>
        <p:spPr>
          <a:xfrm>
            <a:off x="524273" y="1371601"/>
            <a:ext cx="7498080" cy="482739"/>
          </a:xfrm>
          <a:prstGeom prst="rect">
            <a:avLst/>
          </a:prstGeom>
        </p:spPr>
        <p:txBody>
          <a:bodyPr vert="horz" lIns="91440" tIns="0" rIns="0" bIns="0" rtlCol="0">
            <a:normAutofit/>
          </a:bodyPr>
          <a:lstStyle>
            <a:lvl1pPr marL="0" indent="0">
              <a:lnSpc>
                <a:spcPct val="100000"/>
              </a:lnSpc>
              <a:spcBef>
                <a:spcPts val="0"/>
              </a:spcBef>
              <a:spcAft>
                <a:spcPts val="600"/>
              </a:spcAft>
              <a:buClr>
                <a:srgbClr val="009CBD"/>
              </a:buClr>
              <a:buFont typeface="Arial" panose="020B0604020202020204" pitchFamily="34" charset="0"/>
              <a:buNone/>
              <a:defRPr sz="1800" b="1" i="0">
                <a:solidFill>
                  <a:srgbClr val="FFFFFF"/>
                </a:solidFill>
                <a:latin typeface="Arial" panose="020B0604020202020204" pitchFamily="34" charset="0"/>
                <a:cs typeface="Arial" panose="020B0604020202020204" pitchFamily="34" charset="0"/>
              </a:defRPr>
            </a:lvl1pPr>
            <a:lvl2pPr marL="457200" indent="-228600">
              <a:lnSpc>
                <a:spcPct val="100000"/>
              </a:lnSpc>
              <a:spcBef>
                <a:spcPts val="0"/>
              </a:spcBef>
              <a:spcAft>
                <a:spcPts val="600"/>
              </a:spcAft>
              <a:buClr>
                <a:srgbClr val="009CBD"/>
              </a:buClr>
              <a:buFont typeface="Arial" panose="020B0604020202020204" pitchFamily="34" charset="0"/>
              <a:buChar char="‒"/>
              <a:defRPr sz="1600" b="0" i="0">
                <a:latin typeface="Arial" panose="020B0604020202020204" pitchFamily="34" charset="0"/>
                <a:cs typeface="Arial" panose="020B0604020202020204" pitchFamily="34" charset="0"/>
              </a:defRPr>
            </a:lvl2pPr>
            <a:lvl3pPr marL="685800" indent="-228600">
              <a:lnSpc>
                <a:spcPct val="100000"/>
              </a:lnSpc>
              <a:spcBef>
                <a:spcPts val="0"/>
              </a:spcBef>
              <a:spcAft>
                <a:spcPts val="600"/>
              </a:spcAft>
              <a:buClr>
                <a:srgbClr val="009CBD"/>
              </a:buClr>
              <a:buFont typeface="Arial" panose="020B0604020202020204" pitchFamily="34" charset="0"/>
              <a:buChar char="•"/>
              <a:defRPr sz="1600" b="0" i="0">
                <a:latin typeface="Arial" panose="020B0604020202020204" pitchFamily="34" charset="0"/>
                <a:cs typeface="Arial" panose="020B0604020202020204" pitchFamily="34" charset="0"/>
              </a:defRPr>
            </a:lvl3pPr>
            <a:lvl4pPr marL="914400" indent="-228600">
              <a:lnSpc>
                <a:spcPct val="100000"/>
              </a:lnSpc>
              <a:spcBef>
                <a:spcPts val="0"/>
              </a:spcBef>
              <a:spcAft>
                <a:spcPts val="600"/>
              </a:spcAft>
              <a:buClr>
                <a:srgbClr val="009CBD"/>
              </a:buClr>
              <a:buFont typeface="Arial" panose="020B0604020202020204" pitchFamily="34" charset="0"/>
              <a:buChar char="‒"/>
              <a:defRPr sz="1600" b="0" i="0">
                <a:latin typeface="Arial" panose="020B0604020202020204" pitchFamily="34" charset="0"/>
                <a:cs typeface="Arial" panose="020B0604020202020204" pitchFamily="34" charset="0"/>
              </a:defRPr>
            </a:lvl4pPr>
            <a:lvl5pPr marL="1143000" indent="-228600">
              <a:lnSpc>
                <a:spcPct val="100000"/>
              </a:lnSpc>
              <a:spcBef>
                <a:spcPts val="0"/>
              </a:spcBef>
              <a:spcAft>
                <a:spcPts val="600"/>
              </a:spcAft>
              <a:buClr>
                <a:srgbClr val="009CBD"/>
              </a:buClr>
              <a:buFont typeface="Arial" panose="020B0604020202020204" pitchFamily="34" charset="0"/>
              <a:buChar char="•"/>
              <a:defRPr sz="1600" b="0" i="0">
                <a:latin typeface="Arial" panose="020B0604020202020204" pitchFamily="34" charset="0"/>
                <a:cs typeface="Arial" panose="020B0604020202020204" pitchFamily="34" charset="0"/>
              </a:defRPr>
            </a:lvl5pPr>
          </a:lstStyle>
          <a:p>
            <a:pPr lvl="0"/>
            <a:r>
              <a:rPr lang="en-US" dirty="0"/>
              <a:t>Edit Master text styles</a:t>
            </a:r>
          </a:p>
        </p:txBody>
      </p:sp>
      <p:sp>
        <p:nvSpPr>
          <p:cNvPr id="25" name="Text Placeholder 2">
            <a:extLst>
              <a:ext uri="{FF2B5EF4-FFF2-40B4-BE49-F238E27FC236}">
                <a16:creationId xmlns:a16="http://schemas.microsoft.com/office/drawing/2014/main" id="{D62CB588-CDBF-4424-B4DC-5F900F6AB2FD}"/>
              </a:ext>
            </a:extLst>
          </p:cNvPr>
          <p:cNvSpPr>
            <a:spLocks noGrp="1"/>
          </p:cNvSpPr>
          <p:nvPr>
            <p:ph idx="1" hasCustomPrompt="1"/>
          </p:nvPr>
        </p:nvSpPr>
        <p:spPr>
          <a:xfrm>
            <a:off x="524273" y="2102529"/>
            <a:ext cx="7498080" cy="4085525"/>
          </a:xfrm>
          <a:prstGeom prst="rect">
            <a:avLst/>
          </a:prstGeom>
        </p:spPr>
        <p:txBody>
          <a:bodyPr vert="horz" lIns="91440" tIns="0" rIns="0" bIns="0" rtlCol="0">
            <a:normAutofit/>
          </a:bodyPr>
          <a:lstStyle>
            <a:lvl1pPr marL="228600" indent="-228600">
              <a:lnSpc>
                <a:spcPct val="100000"/>
              </a:lnSpc>
              <a:spcBef>
                <a:spcPts val="0"/>
              </a:spcBef>
              <a:spcAft>
                <a:spcPts val="600"/>
              </a:spcAft>
              <a:buClr>
                <a:srgbClr val="FFCF05"/>
              </a:buClr>
              <a:buFont typeface="Wingdings" pitchFamily="2" charset="2"/>
              <a:buChar char="§"/>
              <a:defRPr sz="1600" b="0" i="0">
                <a:solidFill>
                  <a:srgbClr val="FFFFFF"/>
                </a:solidFill>
                <a:latin typeface="Arial" panose="020B0604020202020204" pitchFamily="34" charset="0"/>
                <a:cs typeface="Arial" panose="020B0604020202020204" pitchFamily="34" charset="0"/>
              </a:defRPr>
            </a:lvl1pPr>
            <a:lvl2pPr marL="457200" indent="-228600">
              <a:lnSpc>
                <a:spcPct val="100000"/>
              </a:lnSpc>
              <a:spcBef>
                <a:spcPts val="0"/>
              </a:spcBef>
              <a:spcAft>
                <a:spcPts val="600"/>
              </a:spcAft>
              <a:buClr>
                <a:srgbClr val="FFCF05"/>
              </a:buClr>
              <a:buFont typeface="Arial" panose="020B0604020202020204" pitchFamily="34" charset="0"/>
              <a:buChar char="‒"/>
              <a:defRPr sz="1600" b="0" i="0">
                <a:solidFill>
                  <a:srgbClr val="FFFFFF"/>
                </a:solidFill>
                <a:latin typeface="Arial" panose="020B0604020202020204" pitchFamily="34" charset="0"/>
                <a:cs typeface="Arial" panose="020B0604020202020204" pitchFamily="34" charset="0"/>
              </a:defRPr>
            </a:lvl2pPr>
            <a:lvl3pPr marL="685800" indent="-228600">
              <a:lnSpc>
                <a:spcPct val="100000"/>
              </a:lnSpc>
              <a:spcBef>
                <a:spcPts val="0"/>
              </a:spcBef>
              <a:spcAft>
                <a:spcPts val="600"/>
              </a:spcAft>
              <a:buClr>
                <a:srgbClr val="FFCF05"/>
              </a:buClr>
              <a:buFont typeface="Wingdings" pitchFamily="2" charset="2"/>
              <a:buChar char="§"/>
              <a:defRPr sz="1600" b="0" i="0">
                <a:solidFill>
                  <a:srgbClr val="FFFFFF"/>
                </a:solidFill>
                <a:latin typeface="Arial" panose="020B0604020202020204" pitchFamily="34" charset="0"/>
                <a:cs typeface="Arial" panose="020B0604020202020204" pitchFamily="34" charset="0"/>
              </a:defRPr>
            </a:lvl3pPr>
            <a:lvl4pPr marL="914400" indent="-228600">
              <a:lnSpc>
                <a:spcPct val="100000"/>
              </a:lnSpc>
              <a:spcBef>
                <a:spcPts val="0"/>
              </a:spcBef>
              <a:spcAft>
                <a:spcPts val="600"/>
              </a:spcAft>
              <a:buClr>
                <a:srgbClr val="FFCF05"/>
              </a:buClr>
              <a:buFont typeface="Arial" panose="020B0604020202020204" pitchFamily="34" charset="0"/>
              <a:buChar char="‒"/>
              <a:defRPr sz="1600" b="0" i="0">
                <a:solidFill>
                  <a:srgbClr val="FFFFFF"/>
                </a:solidFill>
                <a:latin typeface="Arial" panose="020B0604020202020204" pitchFamily="34" charset="0"/>
                <a:cs typeface="Arial" panose="020B0604020202020204" pitchFamily="34" charset="0"/>
              </a:defRPr>
            </a:lvl4pPr>
            <a:lvl5pPr marL="1143000" indent="-228600">
              <a:lnSpc>
                <a:spcPct val="100000"/>
              </a:lnSpc>
              <a:spcBef>
                <a:spcPts val="0"/>
              </a:spcBef>
              <a:spcAft>
                <a:spcPts val="600"/>
              </a:spcAft>
              <a:buClr>
                <a:srgbClr val="FFCF05"/>
              </a:buClr>
              <a:buFont typeface="Wingdings" pitchFamily="2" charset="2"/>
              <a:buChar char="§"/>
              <a:defRPr sz="1600" b="0" i="0">
                <a:solidFill>
                  <a:srgbClr val="FFFFFF"/>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Box 2">
            <a:extLst>
              <a:ext uri="{FF2B5EF4-FFF2-40B4-BE49-F238E27FC236}">
                <a16:creationId xmlns:a16="http://schemas.microsoft.com/office/drawing/2014/main" id="{F23D8091-7274-BA4A-A785-80EFCA204B21}"/>
              </a:ext>
            </a:extLst>
          </p:cNvPr>
          <p:cNvSpPr txBox="1"/>
          <p:nvPr userDrawn="1"/>
        </p:nvSpPr>
        <p:spPr>
          <a:xfrm>
            <a:off x="274320" y="6524636"/>
            <a:ext cx="1605280" cy="215444"/>
          </a:xfrm>
          <a:prstGeom prst="rect">
            <a:avLst/>
          </a:prstGeom>
          <a:noFill/>
        </p:spPr>
        <p:txBody>
          <a:bodyPr wrap="square" rtlCol="0">
            <a:spAutoFit/>
          </a:bodyPr>
          <a:lstStyle/>
          <a:p>
            <a:r>
              <a:rPr lang="en-US" sz="800" b="0" i="0" dirty="0">
                <a:solidFill>
                  <a:schemeClr val="bg1"/>
                </a:solidFill>
                <a:latin typeface="+mn-lt"/>
                <a:ea typeface="Helvetica Neue Light" panose="02000403000000020004" pitchFamily="2" charset="0"/>
              </a:rPr>
              <a:t>BENTLEY UNIVERSITY</a:t>
            </a:r>
          </a:p>
        </p:txBody>
      </p:sp>
    </p:spTree>
    <p:extLst>
      <p:ext uri="{BB962C8B-B14F-4D97-AF65-F5344CB8AC3E}">
        <p14:creationId xmlns:p14="http://schemas.microsoft.com/office/powerpoint/2010/main" val="311616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 Photo">
    <p:spTree>
      <p:nvGrpSpPr>
        <p:cNvPr id="1" name=""/>
        <p:cNvGrpSpPr/>
        <p:nvPr/>
      </p:nvGrpSpPr>
      <p:grpSpPr>
        <a:xfrm>
          <a:off x="0" y="0"/>
          <a:ext cx="0" cy="0"/>
          <a:chOff x="0" y="0"/>
          <a:chExt cx="0" cy="0"/>
        </a:xfrm>
      </p:grpSpPr>
      <p:pic>
        <p:nvPicPr>
          <p:cNvPr id="9" name="Picture 8" descr="A building with a clock tower&#10;&#10;Description automatically generated">
            <a:extLst>
              <a:ext uri="{FF2B5EF4-FFF2-40B4-BE49-F238E27FC236}">
                <a16:creationId xmlns:a16="http://schemas.microsoft.com/office/drawing/2014/main" id="{F68490F8-17B0-C340-88B9-03AE90CA415F}"/>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24000"/>
                    </a14:imgEffect>
                  </a14:imgLayer>
                </a14:imgProps>
              </a:ex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4" name="Rectangle 3">
            <a:extLst>
              <a:ext uri="{FF2B5EF4-FFF2-40B4-BE49-F238E27FC236}">
                <a16:creationId xmlns:a16="http://schemas.microsoft.com/office/drawing/2014/main" id="{79ADFBF6-7591-025D-D661-DFB7EDED4B23}"/>
              </a:ext>
            </a:extLst>
          </p:cNvPr>
          <p:cNvSpPr/>
          <p:nvPr userDrawn="1"/>
        </p:nvSpPr>
        <p:spPr>
          <a:xfrm>
            <a:off x="0" y="-21572"/>
            <a:ext cx="12192000" cy="6901143"/>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94266FA-2F0A-BA12-A7EF-44DF95740FA2}"/>
              </a:ext>
            </a:extLst>
          </p:cNvPr>
          <p:cNvSpPr/>
          <p:nvPr userDrawn="1"/>
        </p:nvSpPr>
        <p:spPr>
          <a:xfrm>
            <a:off x="-30094" y="-10938"/>
            <a:ext cx="8289788" cy="6901143"/>
          </a:xfrm>
          <a:prstGeom prst="rect">
            <a:avLst/>
          </a:prstGeom>
          <a:gradFill flip="none" rotWithShape="1">
            <a:gsLst>
              <a:gs pos="70000">
                <a:srgbClr val="203661">
                  <a:lumMod val="75000"/>
                  <a:alpha val="0"/>
                </a:srgbClr>
              </a:gs>
              <a:gs pos="38000">
                <a:srgbClr val="203661">
                  <a:lumMod val="52423"/>
                  <a:alpha val="74976"/>
                </a:srgbClr>
              </a:gs>
            </a:gsLst>
            <a:lin ang="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Trebuchet MS" panose="020B0603020202020204"/>
              <a:ea typeface="+mn-ea"/>
              <a:cs typeface="+mn-cs"/>
              <a:sym typeface="Arial"/>
            </a:endParaRPr>
          </a:p>
        </p:txBody>
      </p:sp>
      <p:pic>
        <p:nvPicPr>
          <p:cNvPr id="17" name="Picture 16">
            <a:extLst>
              <a:ext uri="{FF2B5EF4-FFF2-40B4-BE49-F238E27FC236}">
                <a16:creationId xmlns:a16="http://schemas.microsoft.com/office/drawing/2014/main" id="{ADDB2970-7460-5302-EFD6-2AC312DEE7BB}"/>
              </a:ext>
            </a:extLst>
          </p:cNvPr>
          <p:cNvPicPr>
            <a:picLocks noChangeAspect="1"/>
          </p:cNvPicPr>
          <p:nvPr userDrawn="1"/>
        </p:nvPicPr>
        <p:blipFill>
          <a:blip r:embed="rId4">
            <a:duotone>
              <a:prstClr val="black"/>
              <a:schemeClr val="accent1">
                <a:tint val="45000"/>
                <a:satMod val="400000"/>
              </a:schemeClr>
            </a:duotone>
            <a:lum bright="100000"/>
            <a:alphaModFix amt="8000"/>
          </a:blip>
          <a:stretch>
            <a:fillRect/>
          </a:stretch>
        </p:blipFill>
        <p:spPr>
          <a:xfrm>
            <a:off x="7628378" y="22054"/>
            <a:ext cx="4593716" cy="6905519"/>
          </a:xfrm>
          <a:prstGeom prst="rect">
            <a:avLst/>
          </a:prstGeom>
        </p:spPr>
      </p:pic>
      <p:sp>
        <p:nvSpPr>
          <p:cNvPr id="2" name="Title 1">
            <a:extLst>
              <a:ext uri="{FF2B5EF4-FFF2-40B4-BE49-F238E27FC236}">
                <a16:creationId xmlns:a16="http://schemas.microsoft.com/office/drawing/2014/main" id="{1806C7FA-EBAC-5D3E-23E2-7C79CBFAB19B}"/>
              </a:ext>
            </a:extLst>
          </p:cNvPr>
          <p:cNvSpPr>
            <a:spLocks noGrp="1"/>
          </p:cNvSpPr>
          <p:nvPr>
            <p:ph type="title"/>
          </p:nvPr>
        </p:nvSpPr>
        <p:spPr>
          <a:xfrm>
            <a:off x="1157461" y="2216674"/>
            <a:ext cx="10220183" cy="1325563"/>
          </a:xfrm>
          <a:prstGeom prst="rect">
            <a:avLst/>
          </a:prstGeom>
        </p:spPr>
        <p:txBody>
          <a:bodyPr anchor="b"/>
          <a:lstStyle>
            <a:lvl1pPr>
              <a:defRPr sz="3375" b="1" i="0">
                <a:solidFill>
                  <a:srgbClr val="FFFFFF"/>
                </a:solidFill>
                <a:latin typeface="Arial Black" panose="020B0604020202020204" pitchFamily="34" charset="0"/>
                <a:cs typeface="Arial Black" panose="020B0604020202020204" pitchFamily="34" charset="0"/>
              </a:defRPr>
            </a:lvl1pPr>
          </a:lstStyle>
          <a:p>
            <a:endParaRPr lang="en-US" dirty="0"/>
          </a:p>
        </p:txBody>
      </p:sp>
      <p:sp>
        <p:nvSpPr>
          <p:cNvPr id="5" name="Text Placeholder 2">
            <a:extLst>
              <a:ext uri="{FF2B5EF4-FFF2-40B4-BE49-F238E27FC236}">
                <a16:creationId xmlns:a16="http://schemas.microsoft.com/office/drawing/2014/main" id="{52CEA149-C547-3FAA-317D-131E3CCFCD2C}"/>
              </a:ext>
            </a:extLst>
          </p:cNvPr>
          <p:cNvSpPr>
            <a:spLocks noGrp="1"/>
          </p:cNvSpPr>
          <p:nvPr>
            <p:ph type="body" idx="1" hasCustomPrompt="1"/>
          </p:nvPr>
        </p:nvSpPr>
        <p:spPr>
          <a:xfrm>
            <a:off x="1195561" y="4716544"/>
            <a:ext cx="10220183" cy="903499"/>
          </a:xfrm>
          <a:prstGeom prst="rect">
            <a:avLst/>
          </a:prstGeom>
        </p:spPr>
        <p:txBody>
          <a:bodyPr/>
          <a:lstStyle>
            <a:lvl1pPr marL="0" indent="0">
              <a:buNone/>
              <a:defRPr sz="1800" b="1">
                <a:solidFill>
                  <a:srgbClr val="FFFFFF"/>
                </a:solidFill>
                <a:latin typeface="Arial" panose="020B0604020202020204" pitchFamily="34" charset="0"/>
                <a:cs typeface="Arial" panose="020B0604020202020204" pitchFamily="34"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By First Last Name  |  12-31-20</a:t>
            </a:r>
          </a:p>
        </p:txBody>
      </p:sp>
      <p:sp>
        <p:nvSpPr>
          <p:cNvPr id="11" name="TextBox 10">
            <a:extLst>
              <a:ext uri="{FF2B5EF4-FFF2-40B4-BE49-F238E27FC236}">
                <a16:creationId xmlns:a16="http://schemas.microsoft.com/office/drawing/2014/main" id="{A6E2A090-11C8-D62F-8CED-92E2AE844057}"/>
              </a:ext>
            </a:extLst>
          </p:cNvPr>
          <p:cNvSpPr txBox="1"/>
          <p:nvPr userDrawn="1"/>
        </p:nvSpPr>
        <p:spPr>
          <a:xfrm>
            <a:off x="-558800" y="924560"/>
            <a:ext cx="184731" cy="369332"/>
          </a:xfrm>
          <a:prstGeom prst="rect">
            <a:avLst/>
          </a:prstGeom>
          <a:noFill/>
        </p:spPr>
        <p:txBody>
          <a:bodyPr wrap="none" rtlCol="0">
            <a:spAutoFit/>
          </a:bodyPr>
          <a:lstStyle/>
          <a:p>
            <a:endParaRPr lang="en-US" dirty="0"/>
          </a:p>
        </p:txBody>
      </p:sp>
      <p:cxnSp>
        <p:nvCxnSpPr>
          <p:cNvPr id="6" name="Straight Connector 5">
            <a:extLst>
              <a:ext uri="{FF2B5EF4-FFF2-40B4-BE49-F238E27FC236}">
                <a16:creationId xmlns:a16="http://schemas.microsoft.com/office/drawing/2014/main" id="{950D5E72-97E7-88E9-1F95-E9EF33F8BA7A}"/>
              </a:ext>
            </a:extLst>
          </p:cNvPr>
          <p:cNvCxnSpPr>
            <a:cxnSpLocks/>
          </p:cNvCxnSpPr>
          <p:nvPr userDrawn="1"/>
        </p:nvCxnSpPr>
        <p:spPr>
          <a:xfrm>
            <a:off x="1263294" y="3635608"/>
            <a:ext cx="670281" cy="0"/>
          </a:xfrm>
          <a:prstGeom prst="line">
            <a:avLst/>
          </a:prstGeom>
          <a:ln w="63500">
            <a:solidFill>
              <a:srgbClr val="FFCC33"/>
            </a:solidFill>
          </a:ln>
        </p:spPr>
        <p:style>
          <a:lnRef idx="1">
            <a:schemeClr val="accent1"/>
          </a:lnRef>
          <a:fillRef idx="0">
            <a:schemeClr val="accent1"/>
          </a:fillRef>
          <a:effectRef idx="0">
            <a:schemeClr val="accent1"/>
          </a:effectRef>
          <a:fontRef idx="minor">
            <a:schemeClr val="tx1"/>
          </a:fontRef>
        </p:style>
      </p:cxnSp>
      <p:pic>
        <p:nvPicPr>
          <p:cNvPr id="7" name="Picture 6" descr="A black background with white text&#10;&#10;Description automatically generated">
            <a:extLst>
              <a:ext uri="{FF2B5EF4-FFF2-40B4-BE49-F238E27FC236}">
                <a16:creationId xmlns:a16="http://schemas.microsoft.com/office/drawing/2014/main" id="{0086A7E3-0C7D-3E8B-4D1A-5A4E0C523C3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52734" y="416357"/>
            <a:ext cx="2315898" cy="693891"/>
          </a:xfrm>
          <a:prstGeom prst="rect">
            <a:avLst/>
          </a:prstGeom>
        </p:spPr>
      </p:pic>
    </p:spTree>
    <p:extLst>
      <p:ext uri="{BB962C8B-B14F-4D97-AF65-F5344CB8AC3E}">
        <p14:creationId xmlns:p14="http://schemas.microsoft.com/office/powerpoint/2010/main" val="28566582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Slide - historical photo light">
    <p:spTree>
      <p:nvGrpSpPr>
        <p:cNvPr id="1" name=""/>
        <p:cNvGrpSpPr/>
        <p:nvPr/>
      </p:nvGrpSpPr>
      <p:grpSpPr>
        <a:xfrm>
          <a:off x="0" y="0"/>
          <a:ext cx="0" cy="0"/>
          <a:chOff x="0" y="0"/>
          <a:chExt cx="0" cy="0"/>
        </a:xfrm>
      </p:grpSpPr>
      <p:pic>
        <p:nvPicPr>
          <p:cNvPr id="2" name="Picture Placeholder 8" descr="A person standing in front of a group of people sitting in chairs&#10;&#10;Description automatically generated with medium confidence">
            <a:extLst>
              <a:ext uri="{FF2B5EF4-FFF2-40B4-BE49-F238E27FC236}">
                <a16:creationId xmlns:a16="http://schemas.microsoft.com/office/drawing/2014/main" id="{328D96B6-E9CB-1B8E-67BC-1772C1642B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066672" y="0"/>
            <a:ext cx="7125328" cy="6858000"/>
          </a:xfrm>
          <a:prstGeom prst="rect">
            <a:avLst/>
          </a:prstGeom>
        </p:spPr>
      </p:pic>
      <p:sp>
        <p:nvSpPr>
          <p:cNvPr id="6" name="Rectangle 5">
            <a:extLst>
              <a:ext uri="{FF2B5EF4-FFF2-40B4-BE49-F238E27FC236}">
                <a16:creationId xmlns:a16="http://schemas.microsoft.com/office/drawing/2014/main" id="{EB5D34C7-71B7-F218-E7AF-2B8A831CC03B}"/>
              </a:ext>
            </a:extLst>
          </p:cNvPr>
          <p:cNvSpPr/>
          <p:nvPr userDrawn="1"/>
        </p:nvSpPr>
        <p:spPr>
          <a:xfrm>
            <a:off x="4947838" y="0"/>
            <a:ext cx="7214067" cy="6858000"/>
          </a:xfrm>
          <a:prstGeom prst="rect">
            <a:avLst/>
          </a:prstGeom>
          <a:gradFill flip="none" rotWithShape="1">
            <a:gsLst>
              <a:gs pos="100000">
                <a:schemeClr val="bg1">
                  <a:alpha val="0"/>
                </a:schemeClr>
              </a:gs>
              <a:gs pos="34000">
                <a:schemeClr val="bg1"/>
              </a:gs>
            </a:gsLst>
            <a:lin ang="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Trebuchet MS" panose="020B0603020202020204"/>
              <a:ea typeface="+mn-ea"/>
              <a:cs typeface="+mn-cs"/>
              <a:sym typeface="Arial"/>
            </a:endParaRPr>
          </a:p>
        </p:txBody>
      </p:sp>
      <p:sp>
        <p:nvSpPr>
          <p:cNvPr id="5" name="Slide Number Placeholder 5">
            <a:extLst>
              <a:ext uri="{FF2B5EF4-FFF2-40B4-BE49-F238E27FC236}">
                <a16:creationId xmlns:a16="http://schemas.microsoft.com/office/drawing/2014/main" id="{74F15C4F-6FC6-DE2A-18EC-B01ED8E9105A}"/>
              </a:ext>
            </a:extLst>
          </p:cNvPr>
          <p:cNvSpPr txBox="1">
            <a:spLocks/>
          </p:cNvSpPr>
          <p:nvPr userDrawn="1"/>
        </p:nvSpPr>
        <p:spPr>
          <a:xfrm>
            <a:off x="11877773" y="6576303"/>
            <a:ext cx="284133" cy="351270"/>
          </a:xfrm>
          <a:prstGeom prst="rect">
            <a:avLst/>
          </a:prstGeom>
        </p:spPr>
        <p:txBody>
          <a:bodyPr vert="horz" lIns="0" tIns="0" rIns="0" bIns="0" rtlCol="0" anchor="t" anchorCtr="0"/>
          <a:lstStyle>
            <a:defPPr>
              <a:defRPr lang="en-US"/>
            </a:defPPr>
            <a:lvl1pPr marL="0" algn="l" defTabSz="914400" rtl="0" eaLnBrk="1" latinLnBrk="0" hangingPunct="1">
              <a:defRPr sz="14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FE9D9-830D-F041-A4CA-F5016DC5F440}" type="slidenum">
              <a:rPr lang="en-US" sz="800" b="0" i="0" smtClean="0">
                <a:solidFill>
                  <a:schemeClr val="tx1"/>
                </a:solidFill>
                <a:latin typeface="Arial" panose="020B0604020202020204" pitchFamily="34" charset="0"/>
                <a:cs typeface="Arial" panose="020B0604020202020204" pitchFamily="34" charset="0"/>
              </a:rPr>
              <a:pPr/>
              <a:t>‹#›</a:t>
            </a:fld>
            <a:endParaRPr lang="en-US" sz="1000" b="0" i="0" dirty="0">
              <a:solidFill>
                <a:schemeClr val="tx1"/>
              </a:solidFill>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C9E1463B-F266-0B8B-36F7-F464F7409D7F}"/>
              </a:ext>
            </a:extLst>
          </p:cNvPr>
          <p:cNvCxnSpPr>
            <a:cxnSpLocks/>
          </p:cNvCxnSpPr>
          <p:nvPr userDrawn="1"/>
        </p:nvCxnSpPr>
        <p:spPr>
          <a:xfrm>
            <a:off x="0" y="6448163"/>
            <a:ext cx="121920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itle Placeholder 1">
            <a:extLst>
              <a:ext uri="{FF2B5EF4-FFF2-40B4-BE49-F238E27FC236}">
                <a16:creationId xmlns:a16="http://schemas.microsoft.com/office/drawing/2014/main" id="{A3A5E8F7-4C81-EAA8-0A8B-F394A9480A31}"/>
              </a:ext>
            </a:extLst>
          </p:cNvPr>
          <p:cNvSpPr>
            <a:spLocks noGrp="1"/>
          </p:cNvSpPr>
          <p:nvPr>
            <p:ph type="title" hasCustomPrompt="1"/>
          </p:nvPr>
        </p:nvSpPr>
        <p:spPr>
          <a:xfrm>
            <a:off x="524274" y="365142"/>
            <a:ext cx="8906806" cy="645186"/>
          </a:xfrm>
          <a:prstGeom prst="rect">
            <a:avLst/>
          </a:prstGeom>
        </p:spPr>
        <p:txBody>
          <a:bodyPr vert="horz" lIns="91440" tIns="0" rIns="0" bIns="0" rtlCol="0" anchor="b" anchorCtr="0">
            <a:normAutofit/>
          </a:bodyPr>
          <a:lstStyle>
            <a:lvl1pPr>
              <a:defRPr sz="3000" b="1" i="0" spc="0">
                <a:solidFill>
                  <a:schemeClr val="tx1"/>
                </a:solidFill>
                <a:latin typeface="Arial Black" panose="020B0A04020102020204" pitchFamily="34" charset="0"/>
                <a:cs typeface="Arial" panose="020B0604020202020204" pitchFamily="34" charset="0"/>
              </a:defRPr>
            </a:lvl1pPr>
          </a:lstStyle>
          <a:p>
            <a:r>
              <a:rPr lang="en-US" dirty="0"/>
              <a:t>Click to edit master title style</a:t>
            </a:r>
          </a:p>
        </p:txBody>
      </p:sp>
      <p:cxnSp>
        <p:nvCxnSpPr>
          <p:cNvPr id="9" name="Straight Connector 8">
            <a:extLst>
              <a:ext uri="{FF2B5EF4-FFF2-40B4-BE49-F238E27FC236}">
                <a16:creationId xmlns:a16="http://schemas.microsoft.com/office/drawing/2014/main" id="{58AC724C-F4CF-F87C-6ED3-1866C64532D7}"/>
              </a:ext>
            </a:extLst>
          </p:cNvPr>
          <p:cNvCxnSpPr>
            <a:cxnSpLocks/>
          </p:cNvCxnSpPr>
          <p:nvPr userDrawn="1"/>
        </p:nvCxnSpPr>
        <p:spPr>
          <a:xfrm>
            <a:off x="524273" y="1099087"/>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68CD43AE-4213-CDFA-7D00-177146171532}"/>
              </a:ext>
            </a:extLst>
          </p:cNvPr>
          <p:cNvSpPr>
            <a:spLocks noGrp="1"/>
          </p:cNvSpPr>
          <p:nvPr>
            <p:ph idx="10" hasCustomPrompt="1"/>
          </p:nvPr>
        </p:nvSpPr>
        <p:spPr>
          <a:xfrm>
            <a:off x="524273" y="1371601"/>
            <a:ext cx="7498080" cy="482739"/>
          </a:xfrm>
          <a:prstGeom prst="rect">
            <a:avLst/>
          </a:prstGeom>
        </p:spPr>
        <p:txBody>
          <a:bodyPr vert="horz" lIns="91440" tIns="0" rIns="0" bIns="0" rtlCol="0" anchor="b">
            <a:normAutofit/>
          </a:bodyPr>
          <a:lstStyle>
            <a:lvl1pPr marL="0" indent="0">
              <a:lnSpc>
                <a:spcPct val="100000"/>
              </a:lnSpc>
              <a:spcBef>
                <a:spcPts val="0"/>
              </a:spcBef>
              <a:spcAft>
                <a:spcPts val="600"/>
              </a:spcAft>
              <a:buClr>
                <a:srgbClr val="009CBD"/>
              </a:buClr>
              <a:buFont typeface="Arial" panose="020B0604020202020204" pitchFamily="34" charset="0"/>
              <a:buNone/>
              <a:defRPr sz="1800" b="1" i="0">
                <a:solidFill>
                  <a:schemeClr val="tx1"/>
                </a:solidFill>
                <a:latin typeface="Arial" panose="020B0604020202020204" pitchFamily="34" charset="0"/>
                <a:cs typeface="Arial" panose="020B0604020202020204" pitchFamily="34" charset="0"/>
              </a:defRPr>
            </a:lvl1pPr>
            <a:lvl2pPr marL="457200" indent="-228600">
              <a:lnSpc>
                <a:spcPct val="100000"/>
              </a:lnSpc>
              <a:spcBef>
                <a:spcPts val="0"/>
              </a:spcBef>
              <a:spcAft>
                <a:spcPts val="600"/>
              </a:spcAft>
              <a:buClr>
                <a:srgbClr val="009CBD"/>
              </a:buClr>
              <a:buFont typeface="Arial" panose="020B0604020202020204" pitchFamily="34" charset="0"/>
              <a:buChar char="‒"/>
              <a:defRPr sz="1600" b="0" i="0">
                <a:latin typeface="Arial" panose="020B0604020202020204" pitchFamily="34" charset="0"/>
                <a:cs typeface="Arial" panose="020B0604020202020204" pitchFamily="34" charset="0"/>
              </a:defRPr>
            </a:lvl2pPr>
            <a:lvl3pPr marL="685800" indent="-228600">
              <a:lnSpc>
                <a:spcPct val="100000"/>
              </a:lnSpc>
              <a:spcBef>
                <a:spcPts val="0"/>
              </a:spcBef>
              <a:spcAft>
                <a:spcPts val="600"/>
              </a:spcAft>
              <a:buClr>
                <a:srgbClr val="009CBD"/>
              </a:buClr>
              <a:buFont typeface="Arial" panose="020B0604020202020204" pitchFamily="34" charset="0"/>
              <a:buChar char="•"/>
              <a:defRPr sz="1600" b="0" i="0">
                <a:latin typeface="Arial" panose="020B0604020202020204" pitchFamily="34" charset="0"/>
                <a:cs typeface="Arial" panose="020B0604020202020204" pitchFamily="34" charset="0"/>
              </a:defRPr>
            </a:lvl3pPr>
            <a:lvl4pPr marL="914400" indent="-228600">
              <a:lnSpc>
                <a:spcPct val="100000"/>
              </a:lnSpc>
              <a:spcBef>
                <a:spcPts val="0"/>
              </a:spcBef>
              <a:spcAft>
                <a:spcPts val="600"/>
              </a:spcAft>
              <a:buClr>
                <a:srgbClr val="009CBD"/>
              </a:buClr>
              <a:buFont typeface="Arial" panose="020B0604020202020204" pitchFamily="34" charset="0"/>
              <a:buChar char="‒"/>
              <a:defRPr sz="1600" b="0" i="0">
                <a:latin typeface="Arial" panose="020B0604020202020204" pitchFamily="34" charset="0"/>
                <a:cs typeface="Arial" panose="020B0604020202020204" pitchFamily="34" charset="0"/>
              </a:defRPr>
            </a:lvl4pPr>
            <a:lvl5pPr marL="1143000" indent="-228600">
              <a:lnSpc>
                <a:spcPct val="100000"/>
              </a:lnSpc>
              <a:spcBef>
                <a:spcPts val="0"/>
              </a:spcBef>
              <a:spcAft>
                <a:spcPts val="600"/>
              </a:spcAft>
              <a:buClr>
                <a:srgbClr val="009CBD"/>
              </a:buClr>
              <a:buFont typeface="Arial" panose="020B0604020202020204" pitchFamily="34" charset="0"/>
              <a:buChar char="•"/>
              <a:defRPr sz="1600" b="0" i="0">
                <a:latin typeface="Arial" panose="020B0604020202020204" pitchFamily="34" charset="0"/>
                <a:cs typeface="Arial" panose="020B0604020202020204" pitchFamily="34" charset="0"/>
              </a:defRPr>
            </a:lvl5pPr>
          </a:lstStyle>
          <a:p>
            <a:pPr lvl="0"/>
            <a:r>
              <a:rPr lang="en-US" dirty="0"/>
              <a:t>Edit Master text styles</a:t>
            </a:r>
          </a:p>
        </p:txBody>
      </p:sp>
      <p:sp>
        <p:nvSpPr>
          <p:cNvPr id="13" name="Text Placeholder 2">
            <a:extLst>
              <a:ext uri="{FF2B5EF4-FFF2-40B4-BE49-F238E27FC236}">
                <a16:creationId xmlns:a16="http://schemas.microsoft.com/office/drawing/2014/main" id="{4C688F68-52D5-BA1D-1922-B2981D4B89E1}"/>
              </a:ext>
            </a:extLst>
          </p:cNvPr>
          <p:cNvSpPr>
            <a:spLocks noGrp="1"/>
          </p:cNvSpPr>
          <p:nvPr>
            <p:ph idx="1" hasCustomPrompt="1"/>
          </p:nvPr>
        </p:nvSpPr>
        <p:spPr>
          <a:xfrm>
            <a:off x="524273" y="2215612"/>
            <a:ext cx="7498080" cy="4023141"/>
          </a:xfrm>
          <a:prstGeom prst="rect">
            <a:avLst/>
          </a:prstGeom>
        </p:spPr>
        <p:txBody>
          <a:bodyPr vert="horz" lIns="91440" tIns="0" rIns="0" bIns="0" rtlCol="0">
            <a:normAutofit/>
          </a:bodyPr>
          <a:lstStyle>
            <a:lvl1pPr marL="228600" indent="-228600">
              <a:lnSpc>
                <a:spcPct val="100000"/>
              </a:lnSpc>
              <a:spcBef>
                <a:spcPts val="0"/>
              </a:spcBef>
              <a:spcAft>
                <a:spcPts val="600"/>
              </a:spcAft>
              <a:buClr>
                <a:srgbClr val="0075BF"/>
              </a:buClr>
              <a:buFont typeface="Wingdings" pitchFamily="2" charset="2"/>
              <a:buChar char="§"/>
              <a:defRPr sz="1600" b="0" i="0">
                <a:solidFill>
                  <a:schemeClr val="bg1">
                    <a:lumMod val="50000"/>
                  </a:schemeClr>
                </a:solidFill>
                <a:latin typeface="Arial" panose="020B0604020202020204" pitchFamily="34" charset="0"/>
                <a:cs typeface="Arial" panose="020B0604020202020204" pitchFamily="34" charset="0"/>
              </a:defRPr>
            </a:lvl1pPr>
            <a:lvl2pPr marL="457200" indent="-228600">
              <a:lnSpc>
                <a:spcPct val="100000"/>
              </a:lnSpc>
              <a:spcBef>
                <a:spcPts val="0"/>
              </a:spcBef>
              <a:spcAft>
                <a:spcPts val="600"/>
              </a:spcAft>
              <a:buClr>
                <a:srgbClr val="0075BF"/>
              </a:buClr>
              <a:buFont typeface="Arial" panose="020B0604020202020204" pitchFamily="34" charset="0"/>
              <a:buChar char="‒"/>
              <a:defRPr sz="1600" b="0" i="0">
                <a:solidFill>
                  <a:schemeClr val="bg1">
                    <a:lumMod val="50000"/>
                  </a:schemeClr>
                </a:solidFill>
                <a:latin typeface="Arial" panose="020B0604020202020204" pitchFamily="34" charset="0"/>
                <a:cs typeface="Arial" panose="020B0604020202020204" pitchFamily="34" charset="0"/>
              </a:defRPr>
            </a:lvl2pPr>
            <a:lvl3pPr marL="685800" indent="-228600">
              <a:lnSpc>
                <a:spcPct val="100000"/>
              </a:lnSpc>
              <a:spcBef>
                <a:spcPts val="0"/>
              </a:spcBef>
              <a:spcAft>
                <a:spcPts val="600"/>
              </a:spcAft>
              <a:buClr>
                <a:srgbClr val="0075BF"/>
              </a:buClr>
              <a:buFont typeface="Wingdings" pitchFamily="2" charset="2"/>
              <a:buChar char="§"/>
              <a:defRPr sz="1600" b="0" i="0">
                <a:solidFill>
                  <a:schemeClr val="bg1">
                    <a:lumMod val="50000"/>
                  </a:schemeClr>
                </a:solidFill>
                <a:latin typeface="Arial" panose="020B0604020202020204" pitchFamily="34" charset="0"/>
                <a:cs typeface="Arial" panose="020B0604020202020204" pitchFamily="34" charset="0"/>
              </a:defRPr>
            </a:lvl3pPr>
            <a:lvl4pPr marL="914400" indent="-228600">
              <a:lnSpc>
                <a:spcPct val="100000"/>
              </a:lnSpc>
              <a:spcBef>
                <a:spcPts val="0"/>
              </a:spcBef>
              <a:spcAft>
                <a:spcPts val="600"/>
              </a:spcAft>
              <a:buClr>
                <a:srgbClr val="0075BF"/>
              </a:buClr>
              <a:buFont typeface="Arial" panose="020B0604020202020204" pitchFamily="34" charset="0"/>
              <a:buChar char="‒"/>
              <a:defRPr sz="1600" b="0" i="0">
                <a:solidFill>
                  <a:schemeClr val="bg1">
                    <a:lumMod val="50000"/>
                  </a:schemeClr>
                </a:solidFill>
                <a:latin typeface="Arial" panose="020B0604020202020204" pitchFamily="34" charset="0"/>
                <a:cs typeface="Arial" panose="020B0604020202020204" pitchFamily="34" charset="0"/>
              </a:defRPr>
            </a:lvl4pPr>
            <a:lvl5pPr marL="1143000" indent="-228600">
              <a:lnSpc>
                <a:spcPct val="100000"/>
              </a:lnSpc>
              <a:spcBef>
                <a:spcPts val="0"/>
              </a:spcBef>
              <a:spcAft>
                <a:spcPts val="600"/>
              </a:spcAft>
              <a:buClr>
                <a:srgbClr val="0075BF"/>
              </a:buClr>
              <a:buFont typeface="Wingdings" pitchFamily="2" charset="2"/>
              <a:buChar char="§"/>
              <a:defRPr sz="1600" b="0" i="0">
                <a:solidFill>
                  <a:schemeClr val="bg1">
                    <a:lumMod val="50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49E43C36-FEDB-9D05-1C67-6A189DDFAE42}"/>
              </a:ext>
            </a:extLst>
          </p:cNvPr>
          <p:cNvSpPr txBox="1"/>
          <p:nvPr userDrawn="1"/>
        </p:nvSpPr>
        <p:spPr>
          <a:xfrm>
            <a:off x="274320" y="6524636"/>
            <a:ext cx="1605280" cy="215444"/>
          </a:xfrm>
          <a:prstGeom prst="rect">
            <a:avLst/>
          </a:prstGeom>
          <a:noFill/>
        </p:spPr>
        <p:txBody>
          <a:bodyPr wrap="square" rtlCol="0">
            <a:spAutoFit/>
          </a:bodyPr>
          <a:lstStyle/>
          <a:p>
            <a:r>
              <a:rPr lang="en-US" sz="800" b="0" i="0" dirty="0">
                <a:latin typeface="+mn-lt"/>
                <a:ea typeface="Helvetica Neue Light" panose="02000403000000020004" pitchFamily="2" charset="0"/>
              </a:rPr>
              <a:t>BENTLEY UNIVERSITY</a:t>
            </a:r>
          </a:p>
        </p:txBody>
      </p:sp>
    </p:spTree>
    <p:extLst>
      <p:ext uri="{BB962C8B-B14F-4D97-AF65-F5344CB8AC3E}">
        <p14:creationId xmlns:p14="http://schemas.microsoft.com/office/powerpoint/2010/main" val="2002943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 photo light">
    <p:spTree>
      <p:nvGrpSpPr>
        <p:cNvPr id="1" name=""/>
        <p:cNvGrpSpPr/>
        <p:nvPr/>
      </p:nvGrpSpPr>
      <p:grpSpPr>
        <a:xfrm>
          <a:off x="0" y="0"/>
          <a:ext cx="0" cy="0"/>
          <a:chOff x="0" y="0"/>
          <a:chExt cx="0" cy="0"/>
        </a:xfrm>
      </p:grpSpPr>
      <p:pic>
        <p:nvPicPr>
          <p:cNvPr id="4" name="Picture 3" descr="A person smiling at the camera&#10;&#10;Description automatically generated">
            <a:extLst>
              <a:ext uri="{FF2B5EF4-FFF2-40B4-BE49-F238E27FC236}">
                <a16:creationId xmlns:a16="http://schemas.microsoft.com/office/drawing/2014/main" id="{DB92B033-3780-4F19-7943-D6986C8300F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052819" y="0"/>
            <a:ext cx="9138221" cy="6858988"/>
          </a:xfrm>
          <a:prstGeom prst="rect">
            <a:avLst/>
          </a:prstGeom>
        </p:spPr>
      </p:pic>
      <p:sp>
        <p:nvSpPr>
          <p:cNvPr id="5" name="Slide Number Placeholder 5">
            <a:extLst>
              <a:ext uri="{FF2B5EF4-FFF2-40B4-BE49-F238E27FC236}">
                <a16:creationId xmlns:a16="http://schemas.microsoft.com/office/drawing/2014/main" id="{74F15C4F-6FC6-DE2A-18EC-B01ED8E9105A}"/>
              </a:ext>
            </a:extLst>
          </p:cNvPr>
          <p:cNvSpPr txBox="1">
            <a:spLocks/>
          </p:cNvSpPr>
          <p:nvPr userDrawn="1"/>
        </p:nvSpPr>
        <p:spPr>
          <a:xfrm>
            <a:off x="11877773" y="6576303"/>
            <a:ext cx="284133" cy="351270"/>
          </a:xfrm>
          <a:prstGeom prst="rect">
            <a:avLst/>
          </a:prstGeom>
        </p:spPr>
        <p:txBody>
          <a:bodyPr vert="horz" lIns="0" tIns="0" rIns="0" bIns="0" rtlCol="0" anchor="t" anchorCtr="0"/>
          <a:lstStyle>
            <a:defPPr>
              <a:defRPr lang="en-US"/>
            </a:defPPr>
            <a:lvl1pPr marL="0" algn="l" defTabSz="914400" rtl="0" eaLnBrk="1" latinLnBrk="0" hangingPunct="1">
              <a:defRPr sz="14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FE9D9-830D-F041-A4CA-F5016DC5F440}" type="slidenum">
              <a:rPr lang="en-US" sz="800" b="0" i="0" smtClean="0">
                <a:solidFill>
                  <a:schemeClr val="tx1"/>
                </a:solidFill>
                <a:latin typeface="Arial" panose="020B0604020202020204" pitchFamily="34" charset="0"/>
                <a:cs typeface="Arial" panose="020B0604020202020204" pitchFamily="34" charset="0"/>
              </a:rPr>
              <a:pPr/>
              <a:t>‹#›</a:t>
            </a:fld>
            <a:endParaRPr lang="en-US" sz="1000" b="0" i="0" dirty="0">
              <a:solidFill>
                <a:schemeClr val="tx1"/>
              </a:solidFill>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C9E1463B-F266-0B8B-36F7-F464F7409D7F}"/>
              </a:ext>
            </a:extLst>
          </p:cNvPr>
          <p:cNvCxnSpPr>
            <a:cxnSpLocks/>
          </p:cNvCxnSpPr>
          <p:nvPr userDrawn="1"/>
        </p:nvCxnSpPr>
        <p:spPr>
          <a:xfrm>
            <a:off x="0" y="6448163"/>
            <a:ext cx="121920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itle Placeholder 1">
            <a:extLst>
              <a:ext uri="{FF2B5EF4-FFF2-40B4-BE49-F238E27FC236}">
                <a16:creationId xmlns:a16="http://schemas.microsoft.com/office/drawing/2014/main" id="{A3A5E8F7-4C81-EAA8-0A8B-F394A9480A31}"/>
              </a:ext>
            </a:extLst>
          </p:cNvPr>
          <p:cNvSpPr>
            <a:spLocks noGrp="1"/>
          </p:cNvSpPr>
          <p:nvPr>
            <p:ph type="title" hasCustomPrompt="1"/>
          </p:nvPr>
        </p:nvSpPr>
        <p:spPr>
          <a:xfrm>
            <a:off x="524274" y="365142"/>
            <a:ext cx="9138221" cy="645186"/>
          </a:xfrm>
          <a:prstGeom prst="rect">
            <a:avLst/>
          </a:prstGeom>
        </p:spPr>
        <p:txBody>
          <a:bodyPr vert="horz" lIns="91440" tIns="0" rIns="0" bIns="0" rtlCol="0" anchor="b" anchorCtr="0">
            <a:normAutofit/>
          </a:bodyPr>
          <a:lstStyle>
            <a:lvl1pPr>
              <a:defRPr sz="3000" b="1" i="0" spc="0">
                <a:solidFill>
                  <a:schemeClr val="tx1"/>
                </a:solidFill>
                <a:latin typeface="Arial Black" panose="020B0A04020102020204" pitchFamily="34" charset="0"/>
                <a:cs typeface="Arial" panose="020B0604020202020204" pitchFamily="34" charset="0"/>
              </a:defRPr>
            </a:lvl1pPr>
          </a:lstStyle>
          <a:p>
            <a:r>
              <a:rPr lang="en-US" dirty="0"/>
              <a:t>Click to edit master title style</a:t>
            </a:r>
          </a:p>
        </p:txBody>
      </p:sp>
      <p:cxnSp>
        <p:nvCxnSpPr>
          <p:cNvPr id="9" name="Straight Connector 8">
            <a:extLst>
              <a:ext uri="{FF2B5EF4-FFF2-40B4-BE49-F238E27FC236}">
                <a16:creationId xmlns:a16="http://schemas.microsoft.com/office/drawing/2014/main" id="{58AC724C-F4CF-F87C-6ED3-1866C64532D7}"/>
              </a:ext>
            </a:extLst>
          </p:cNvPr>
          <p:cNvCxnSpPr>
            <a:cxnSpLocks/>
          </p:cNvCxnSpPr>
          <p:nvPr userDrawn="1"/>
        </p:nvCxnSpPr>
        <p:spPr>
          <a:xfrm>
            <a:off x="524273" y="1099087"/>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ext Placeholder 2">
            <a:extLst>
              <a:ext uri="{FF2B5EF4-FFF2-40B4-BE49-F238E27FC236}">
                <a16:creationId xmlns:a16="http://schemas.microsoft.com/office/drawing/2014/main" id="{FEEC55F8-5F25-96ED-A574-2D49F3A35402}"/>
              </a:ext>
            </a:extLst>
          </p:cNvPr>
          <p:cNvSpPr>
            <a:spLocks noGrp="1"/>
          </p:cNvSpPr>
          <p:nvPr>
            <p:ph idx="1" hasCustomPrompt="1"/>
          </p:nvPr>
        </p:nvSpPr>
        <p:spPr>
          <a:xfrm>
            <a:off x="524272" y="1585738"/>
            <a:ext cx="7498080" cy="4653016"/>
          </a:xfrm>
          <a:prstGeom prst="rect">
            <a:avLst/>
          </a:prstGeom>
        </p:spPr>
        <p:txBody>
          <a:bodyPr vert="horz" lIns="91440" tIns="0" rIns="0" bIns="0" rtlCol="0">
            <a:normAutofit/>
          </a:bodyPr>
          <a:lstStyle>
            <a:lvl1pPr marL="228600" indent="-228600">
              <a:lnSpc>
                <a:spcPct val="100000"/>
              </a:lnSpc>
              <a:spcBef>
                <a:spcPts val="0"/>
              </a:spcBef>
              <a:spcAft>
                <a:spcPts val="600"/>
              </a:spcAft>
              <a:buClr>
                <a:srgbClr val="0075BF"/>
              </a:buClr>
              <a:buFont typeface="Wingdings" pitchFamily="2" charset="2"/>
              <a:buChar char="§"/>
              <a:defRPr sz="1600" b="0" i="0">
                <a:solidFill>
                  <a:schemeClr val="bg1">
                    <a:lumMod val="50000"/>
                  </a:schemeClr>
                </a:solidFill>
                <a:latin typeface="Arial" panose="020B0604020202020204" pitchFamily="34" charset="0"/>
                <a:cs typeface="Arial" panose="020B0604020202020204" pitchFamily="34" charset="0"/>
              </a:defRPr>
            </a:lvl1pPr>
            <a:lvl2pPr marL="457200" indent="-228600">
              <a:lnSpc>
                <a:spcPct val="100000"/>
              </a:lnSpc>
              <a:spcBef>
                <a:spcPts val="0"/>
              </a:spcBef>
              <a:spcAft>
                <a:spcPts val="600"/>
              </a:spcAft>
              <a:buClr>
                <a:srgbClr val="0075BF"/>
              </a:buClr>
              <a:buFont typeface="Arial" panose="020B0604020202020204" pitchFamily="34" charset="0"/>
              <a:buChar char="‒"/>
              <a:defRPr sz="1600" b="0" i="0">
                <a:solidFill>
                  <a:schemeClr val="bg1">
                    <a:lumMod val="50000"/>
                  </a:schemeClr>
                </a:solidFill>
                <a:latin typeface="Arial" panose="020B0604020202020204" pitchFamily="34" charset="0"/>
                <a:cs typeface="Arial" panose="020B0604020202020204" pitchFamily="34" charset="0"/>
              </a:defRPr>
            </a:lvl2pPr>
            <a:lvl3pPr marL="685800" indent="-228600">
              <a:lnSpc>
                <a:spcPct val="100000"/>
              </a:lnSpc>
              <a:spcBef>
                <a:spcPts val="0"/>
              </a:spcBef>
              <a:spcAft>
                <a:spcPts val="600"/>
              </a:spcAft>
              <a:buClr>
                <a:srgbClr val="0075BF"/>
              </a:buClr>
              <a:buFont typeface="Wingdings" pitchFamily="2" charset="2"/>
              <a:buChar char="§"/>
              <a:defRPr sz="1600" b="0" i="0">
                <a:solidFill>
                  <a:schemeClr val="bg1">
                    <a:lumMod val="50000"/>
                  </a:schemeClr>
                </a:solidFill>
                <a:latin typeface="Arial" panose="020B0604020202020204" pitchFamily="34" charset="0"/>
                <a:cs typeface="Arial" panose="020B0604020202020204" pitchFamily="34" charset="0"/>
              </a:defRPr>
            </a:lvl3pPr>
            <a:lvl4pPr marL="914400" indent="-228600">
              <a:lnSpc>
                <a:spcPct val="100000"/>
              </a:lnSpc>
              <a:spcBef>
                <a:spcPts val="0"/>
              </a:spcBef>
              <a:spcAft>
                <a:spcPts val="600"/>
              </a:spcAft>
              <a:buClr>
                <a:srgbClr val="0075BF"/>
              </a:buClr>
              <a:buFont typeface="Arial" panose="020B0604020202020204" pitchFamily="34" charset="0"/>
              <a:buChar char="‒"/>
              <a:defRPr sz="1600" b="0" i="0">
                <a:solidFill>
                  <a:schemeClr val="bg1">
                    <a:lumMod val="50000"/>
                  </a:schemeClr>
                </a:solidFill>
                <a:latin typeface="Arial" panose="020B0604020202020204" pitchFamily="34" charset="0"/>
                <a:cs typeface="Arial" panose="020B0604020202020204" pitchFamily="34" charset="0"/>
              </a:defRPr>
            </a:lvl4pPr>
            <a:lvl5pPr marL="1143000" indent="-228600">
              <a:lnSpc>
                <a:spcPct val="100000"/>
              </a:lnSpc>
              <a:spcBef>
                <a:spcPts val="0"/>
              </a:spcBef>
              <a:spcAft>
                <a:spcPts val="600"/>
              </a:spcAft>
              <a:buClr>
                <a:srgbClr val="0075BF"/>
              </a:buClr>
              <a:buFont typeface="Wingdings" pitchFamily="2" charset="2"/>
              <a:buChar char="§"/>
              <a:defRPr sz="1600" b="0" i="0">
                <a:solidFill>
                  <a:schemeClr val="bg1">
                    <a:lumMod val="50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D6337AE7-B0C6-B2ED-209C-7C650115A627}"/>
              </a:ext>
            </a:extLst>
          </p:cNvPr>
          <p:cNvSpPr txBox="1"/>
          <p:nvPr userDrawn="1"/>
        </p:nvSpPr>
        <p:spPr>
          <a:xfrm>
            <a:off x="274320" y="6524636"/>
            <a:ext cx="1605280" cy="215444"/>
          </a:xfrm>
          <a:prstGeom prst="rect">
            <a:avLst/>
          </a:prstGeom>
          <a:noFill/>
        </p:spPr>
        <p:txBody>
          <a:bodyPr wrap="square" rtlCol="0">
            <a:spAutoFit/>
          </a:bodyPr>
          <a:lstStyle/>
          <a:p>
            <a:r>
              <a:rPr lang="en-US" sz="800" b="0" i="0" dirty="0">
                <a:latin typeface="+mn-lt"/>
                <a:ea typeface="Helvetica Neue Light" panose="02000403000000020004" pitchFamily="2" charset="0"/>
              </a:rPr>
              <a:t>BENTLEY UNIVERSITY</a:t>
            </a:r>
          </a:p>
        </p:txBody>
      </p:sp>
    </p:spTree>
    <p:extLst>
      <p:ext uri="{BB962C8B-B14F-4D97-AF65-F5344CB8AC3E}">
        <p14:creationId xmlns:p14="http://schemas.microsoft.com/office/powerpoint/2010/main" val="13223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 2 Colum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D28253-E720-DC42-B0D4-5902347B9A77}"/>
              </a:ext>
            </a:extLst>
          </p:cNvPr>
          <p:cNvSpPr/>
          <p:nvPr userDrawn="1"/>
        </p:nvSpPr>
        <p:spPr>
          <a:xfrm>
            <a:off x="0" y="1182031"/>
            <a:ext cx="12192000" cy="5266131"/>
          </a:xfrm>
          <a:prstGeom prst="rect">
            <a:avLst/>
          </a:prstGeom>
          <a:solidFill>
            <a:schemeClr val="bg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sz="half" idx="2" hasCustomPrompt="1"/>
          </p:nvPr>
        </p:nvSpPr>
        <p:spPr>
          <a:xfrm>
            <a:off x="524273" y="1777368"/>
            <a:ext cx="5105432" cy="3811588"/>
          </a:xfrm>
          <a:prstGeom prst="rect">
            <a:avLst/>
          </a:prstGeom>
        </p:spPr>
        <p:txBody>
          <a:bodyPr lIns="91440"/>
          <a:lstStyle>
            <a:lvl1pPr marL="0" indent="0" algn="l" rtl="0">
              <a:lnSpc>
                <a:spcPct val="120000"/>
              </a:lnSpc>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600" dirty="0">
                <a:solidFill>
                  <a:srgbClr val="7B8490"/>
                </a:solidFill>
              </a:rPr>
              <a:t>Body copy or facts. Ut que </a:t>
            </a:r>
            <a:r>
              <a:rPr lang="en-US" sz="1600" dirty="0" err="1">
                <a:solidFill>
                  <a:srgbClr val="7B8490"/>
                </a:solidFill>
              </a:rPr>
              <a:t>endandit</a:t>
            </a:r>
            <a:r>
              <a:rPr lang="en-US" sz="1600" dirty="0">
                <a:solidFill>
                  <a:srgbClr val="7B8490"/>
                </a:solidFill>
              </a:rPr>
              <a:t> </a:t>
            </a:r>
            <a:r>
              <a:rPr lang="en-US" sz="1600" dirty="0" err="1">
                <a:solidFill>
                  <a:srgbClr val="7B8490"/>
                </a:solidFill>
              </a:rPr>
              <a:t>maio</a:t>
            </a:r>
            <a:r>
              <a:rPr lang="en-US" sz="1600" dirty="0">
                <a:solidFill>
                  <a:srgbClr val="7B8490"/>
                </a:solidFill>
              </a:rPr>
              <a:t> </a:t>
            </a:r>
            <a:r>
              <a:rPr lang="en-US" sz="1600" dirty="0" err="1">
                <a:solidFill>
                  <a:srgbClr val="7B8490"/>
                </a:solidFill>
              </a:rPr>
              <a:t>cusciumquia</a:t>
            </a:r>
            <a:r>
              <a:rPr lang="en-US" sz="1600" dirty="0">
                <a:solidFill>
                  <a:srgbClr val="7B8490"/>
                </a:solidFill>
              </a:rPr>
              <a:t> </a:t>
            </a:r>
            <a:r>
              <a:rPr lang="en-US" sz="1600" dirty="0" err="1">
                <a:solidFill>
                  <a:srgbClr val="7B8490"/>
                </a:solidFill>
              </a:rPr>
              <a:t>ducim</a:t>
            </a:r>
            <a:r>
              <a:rPr lang="en-US" sz="1600" dirty="0">
                <a:solidFill>
                  <a:srgbClr val="7B8490"/>
                </a:solidFill>
              </a:rPr>
              <a:t> </a:t>
            </a:r>
            <a:r>
              <a:rPr lang="en-US" sz="1600" dirty="0" err="1">
                <a:solidFill>
                  <a:srgbClr val="7B8490"/>
                </a:solidFill>
              </a:rPr>
              <a:t>ellignatis</a:t>
            </a:r>
            <a:r>
              <a:rPr lang="en-US" sz="1600" dirty="0">
                <a:solidFill>
                  <a:srgbClr val="7B8490"/>
                </a:solidFill>
              </a:rPr>
              <a:t> </a:t>
            </a:r>
            <a:r>
              <a:rPr lang="en-US" sz="1600" dirty="0" err="1">
                <a:solidFill>
                  <a:srgbClr val="7B8490"/>
                </a:solidFill>
              </a:rPr>
              <a:t>erum</a:t>
            </a:r>
            <a:r>
              <a:rPr lang="en-US" sz="1600" dirty="0">
                <a:solidFill>
                  <a:srgbClr val="7B8490"/>
                </a:solidFill>
              </a:rPr>
              <a:t> </a:t>
            </a:r>
            <a:r>
              <a:rPr lang="en-US" sz="1600" dirty="0" err="1">
                <a:solidFill>
                  <a:srgbClr val="7B8490"/>
                </a:solidFill>
              </a:rPr>
              <a:t>estiandi</a:t>
            </a:r>
            <a:r>
              <a:rPr lang="en-US" sz="1600" dirty="0">
                <a:solidFill>
                  <a:srgbClr val="7B8490"/>
                </a:solidFill>
              </a:rPr>
              <a:t> ad que </a:t>
            </a:r>
            <a:r>
              <a:rPr lang="en-US" sz="1600" dirty="0" err="1">
                <a:solidFill>
                  <a:srgbClr val="7B8490"/>
                </a:solidFill>
              </a:rPr>
              <a:t>porestis</a:t>
            </a:r>
            <a:r>
              <a:rPr lang="en-US" sz="1600" dirty="0">
                <a:solidFill>
                  <a:srgbClr val="7B8490"/>
                </a:solidFill>
              </a:rPr>
              <a:t> </a:t>
            </a:r>
            <a:r>
              <a:rPr lang="en-US" sz="1600" dirty="0" err="1">
                <a:solidFill>
                  <a:srgbClr val="7B8490"/>
                </a:solidFill>
              </a:rPr>
              <a:t>aut</a:t>
            </a:r>
            <a:r>
              <a:rPr lang="en-US" sz="1600" dirty="0">
                <a:solidFill>
                  <a:srgbClr val="7B8490"/>
                </a:solidFill>
              </a:rPr>
              <a:t> </a:t>
            </a:r>
            <a:r>
              <a:rPr lang="en-US" sz="1600" dirty="0" err="1">
                <a:solidFill>
                  <a:srgbClr val="7B8490"/>
                </a:solidFill>
              </a:rPr>
              <a:t>eos</a:t>
            </a:r>
            <a:r>
              <a:rPr lang="en-US" sz="1600" dirty="0">
                <a:solidFill>
                  <a:srgbClr val="7B8490"/>
                </a:solidFill>
              </a:rPr>
              <a:t> nim </a:t>
            </a:r>
            <a:r>
              <a:rPr lang="en-US" sz="1600" dirty="0" err="1">
                <a:solidFill>
                  <a:srgbClr val="7B8490"/>
                </a:solidFill>
              </a:rPr>
              <a:t>archit</a:t>
            </a:r>
            <a:r>
              <a:rPr lang="en-US" sz="1600" dirty="0">
                <a:solidFill>
                  <a:srgbClr val="7B8490"/>
                </a:solidFill>
              </a:rPr>
              <a:t> </a:t>
            </a:r>
            <a:r>
              <a:rPr lang="en-US" sz="1600" dirty="0" err="1">
                <a:solidFill>
                  <a:srgbClr val="7B8490"/>
                </a:solidFill>
              </a:rPr>
              <a:t>acerum</a:t>
            </a:r>
            <a:r>
              <a:rPr lang="en-US" sz="1600" dirty="0">
                <a:solidFill>
                  <a:srgbClr val="7B8490"/>
                </a:solidFill>
              </a:rPr>
              <a:t> </a:t>
            </a:r>
            <a:r>
              <a:rPr lang="en-US" sz="1600" dirty="0" err="1">
                <a:solidFill>
                  <a:srgbClr val="7B8490"/>
                </a:solidFill>
              </a:rPr>
              <a:t>ditione</a:t>
            </a:r>
            <a:r>
              <a:rPr lang="en-US" sz="1600" dirty="0">
                <a:solidFill>
                  <a:srgbClr val="7B8490"/>
                </a:solidFill>
              </a:rPr>
              <a:t> </a:t>
            </a:r>
            <a:r>
              <a:rPr lang="en-US" sz="1600" dirty="0" err="1">
                <a:solidFill>
                  <a:srgbClr val="7B8490"/>
                </a:solidFill>
              </a:rPr>
              <a:t>derum</a:t>
            </a:r>
            <a:r>
              <a:rPr lang="en-US" sz="1600" dirty="0">
                <a:solidFill>
                  <a:srgbClr val="7B8490"/>
                </a:solidFill>
              </a:rPr>
              <a:t> </a:t>
            </a:r>
            <a:r>
              <a:rPr lang="en-US" sz="1600" dirty="0" err="1">
                <a:solidFill>
                  <a:srgbClr val="7B8490"/>
                </a:solidFill>
              </a:rPr>
              <a:t>audae</a:t>
            </a:r>
            <a:r>
              <a:rPr lang="en-US" sz="1600" dirty="0">
                <a:solidFill>
                  <a:srgbClr val="7B8490"/>
                </a:solidFill>
              </a:rPr>
              <a:t> </a:t>
            </a:r>
            <a:r>
              <a:rPr lang="en-US" sz="1600" dirty="0" err="1">
                <a:solidFill>
                  <a:srgbClr val="7B8490"/>
                </a:solidFill>
              </a:rPr>
              <a:t>perum</a:t>
            </a:r>
            <a:r>
              <a:rPr lang="en-US" sz="1600" dirty="0">
                <a:solidFill>
                  <a:srgbClr val="7B8490"/>
                </a:solidFill>
              </a:rPr>
              <a:t> nis </a:t>
            </a:r>
            <a:r>
              <a:rPr lang="en-US" sz="1600" dirty="0" err="1">
                <a:solidFill>
                  <a:srgbClr val="7B8490"/>
                </a:solidFill>
              </a:rPr>
              <a:t>quostiae</a:t>
            </a:r>
            <a:r>
              <a:rPr lang="en-US" sz="1600" dirty="0">
                <a:solidFill>
                  <a:srgbClr val="7B8490"/>
                </a:solidFill>
              </a:rPr>
              <a:t> </a:t>
            </a:r>
            <a:r>
              <a:rPr lang="en-US" sz="1600" dirty="0" err="1">
                <a:solidFill>
                  <a:srgbClr val="7B8490"/>
                </a:solidFill>
              </a:rPr>
              <a:t>eario</a:t>
            </a:r>
            <a:r>
              <a:rPr lang="en-US" sz="1600" dirty="0">
                <a:solidFill>
                  <a:srgbClr val="7B8490"/>
                </a:solidFill>
              </a:rPr>
              <a:t> </a:t>
            </a:r>
            <a:r>
              <a:rPr lang="en-US" sz="1600" dirty="0" err="1">
                <a:solidFill>
                  <a:srgbClr val="7B8490"/>
                </a:solidFill>
              </a:rPr>
              <a:t>verupta</a:t>
            </a:r>
            <a:r>
              <a:rPr lang="en-US" sz="1600" dirty="0">
                <a:solidFill>
                  <a:srgbClr val="7B8490"/>
                </a:solidFill>
              </a:rPr>
              <a:t> </a:t>
            </a:r>
            <a:r>
              <a:rPr lang="en-US" sz="1600" dirty="0" err="1">
                <a:solidFill>
                  <a:srgbClr val="7B8490"/>
                </a:solidFill>
              </a:rPr>
              <a:t>doluptatasi</a:t>
            </a:r>
            <a:r>
              <a:rPr lang="en-US" sz="1600" dirty="0">
                <a:solidFill>
                  <a:srgbClr val="7B8490"/>
                </a:solidFill>
              </a:rPr>
              <a:t> </a:t>
            </a:r>
            <a:r>
              <a:rPr lang="en-US" sz="1600" dirty="0" err="1">
                <a:solidFill>
                  <a:srgbClr val="7B8490"/>
                </a:solidFill>
              </a:rPr>
              <a:t>aut</a:t>
            </a:r>
            <a:r>
              <a:rPr lang="en-US" sz="1600" dirty="0">
                <a:solidFill>
                  <a:srgbClr val="7B8490"/>
                </a:solidFill>
              </a:rPr>
              <a:t> qui od </a:t>
            </a:r>
            <a:r>
              <a:rPr lang="en-US" sz="1600" dirty="0" err="1">
                <a:solidFill>
                  <a:srgbClr val="7B8490"/>
                </a:solidFill>
              </a:rPr>
              <a:t>magnimolupta</a:t>
            </a:r>
            <a:r>
              <a:rPr lang="en-US" sz="1600" dirty="0">
                <a:solidFill>
                  <a:srgbClr val="7B8490"/>
                </a:solidFill>
              </a:rPr>
              <a:t> qui </a:t>
            </a:r>
            <a:r>
              <a:rPr lang="en-US" sz="1600" dirty="0" err="1">
                <a:solidFill>
                  <a:srgbClr val="7B8490"/>
                </a:solidFill>
              </a:rPr>
              <a:t>consequidem</a:t>
            </a:r>
            <a:r>
              <a:rPr lang="en-US" sz="1600" dirty="0">
                <a:solidFill>
                  <a:srgbClr val="7B8490"/>
                </a:solidFill>
              </a:rPr>
              <a:t>. Nam </a:t>
            </a:r>
            <a:r>
              <a:rPr lang="en-US" sz="1600" dirty="0" err="1">
                <a:solidFill>
                  <a:srgbClr val="7B8490"/>
                </a:solidFill>
              </a:rPr>
              <a:t>faceatur</a:t>
            </a:r>
            <a:r>
              <a:rPr lang="en-US" sz="1600" dirty="0">
                <a:solidFill>
                  <a:srgbClr val="7B8490"/>
                </a:solidFill>
              </a:rPr>
              <a:t>. Ut que </a:t>
            </a:r>
            <a:r>
              <a:rPr lang="en-US" sz="1600" dirty="0" err="1">
                <a:solidFill>
                  <a:srgbClr val="7B8490"/>
                </a:solidFill>
              </a:rPr>
              <a:t>endandit</a:t>
            </a:r>
            <a:r>
              <a:rPr lang="en-US" sz="1600" dirty="0">
                <a:solidFill>
                  <a:srgbClr val="7B8490"/>
                </a:solidFill>
              </a:rPr>
              <a:t> </a:t>
            </a:r>
            <a:r>
              <a:rPr lang="en-US" sz="1600" dirty="0" err="1">
                <a:solidFill>
                  <a:srgbClr val="7B8490"/>
                </a:solidFill>
              </a:rPr>
              <a:t>maio</a:t>
            </a:r>
            <a:r>
              <a:rPr lang="en-US" sz="1600" dirty="0">
                <a:solidFill>
                  <a:srgbClr val="7B8490"/>
                </a:solidFill>
              </a:rPr>
              <a:t> </a:t>
            </a:r>
            <a:r>
              <a:rPr lang="en-US" sz="1600" dirty="0" err="1">
                <a:solidFill>
                  <a:srgbClr val="7B8490"/>
                </a:solidFill>
              </a:rPr>
              <a:t>cusciumquia</a:t>
            </a:r>
            <a:r>
              <a:rPr lang="en-US" sz="1600" dirty="0">
                <a:solidFill>
                  <a:srgbClr val="7B8490"/>
                </a:solidFill>
              </a:rPr>
              <a:t> </a:t>
            </a:r>
            <a:r>
              <a:rPr lang="en-US" sz="1600" dirty="0" err="1">
                <a:solidFill>
                  <a:srgbClr val="7B8490"/>
                </a:solidFill>
              </a:rPr>
              <a:t>ducim</a:t>
            </a:r>
            <a:r>
              <a:rPr lang="en-US" sz="1600" dirty="0">
                <a:solidFill>
                  <a:srgbClr val="7B8490"/>
                </a:solidFill>
              </a:rPr>
              <a:t> </a:t>
            </a:r>
            <a:r>
              <a:rPr lang="en-US" sz="1600" dirty="0" err="1">
                <a:solidFill>
                  <a:srgbClr val="7B8490"/>
                </a:solidFill>
              </a:rPr>
              <a:t>ellignatis</a:t>
            </a:r>
            <a:r>
              <a:rPr lang="en-US" sz="1600" dirty="0">
                <a:solidFill>
                  <a:srgbClr val="7B8490"/>
                </a:solidFill>
              </a:rPr>
              <a:t> </a:t>
            </a:r>
            <a:r>
              <a:rPr lang="en-US" sz="1600" dirty="0" err="1">
                <a:solidFill>
                  <a:srgbClr val="7B8490"/>
                </a:solidFill>
              </a:rPr>
              <a:t>erum</a:t>
            </a:r>
            <a:r>
              <a:rPr lang="en-US" sz="1600" dirty="0">
                <a:solidFill>
                  <a:srgbClr val="7B8490"/>
                </a:solidFill>
              </a:rPr>
              <a:t> </a:t>
            </a:r>
            <a:r>
              <a:rPr lang="en-US" sz="1600" dirty="0" err="1">
                <a:solidFill>
                  <a:srgbClr val="7B8490"/>
                </a:solidFill>
              </a:rPr>
              <a:t>estiandi</a:t>
            </a:r>
            <a:r>
              <a:rPr lang="en-US" sz="1600" dirty="0">
                <a:solidFill>
                  <a:srgbClr val="7B8490"/>
                </a:solidFill>
              </a:rPr>
              <a:t> ad que </a:t>
            </a:r>
            <a:r>
              <a:rPr lang="en-US" sz="1600" dirty="0" err="1">
                <a:solidFill>
                  <a:srgbClr val="7B8490"/>
                </a:solidFill>
              </a:rPr>
              <a:t>porestis</a:t>
            </a:r>
            <a:r>
              <a:rPr lang="en-US" sz="1600" dirty="0">
                <a:solidFill>
                  <a:srgbClr val="7B8490"/>
                </a:solidFill>
              </a:rPr>
              <a:t> </a:t>
            </a:r>
            <a:r>
              <a:rPr lang="en-US" sz="1600" dirty="0" err="1">
                <a:solidFill>
                  <a:srgbClr val="7B8490"/>
                </a:solidFill>
              </a:rPr>
              <a:t>aut</a:t>
            </a:r>
            <a:r>
              <a:rPr lang="en-US" sz="1600" dirty="0">
                <a:solidFill>
                  <a:srgbClr val="7B8490"/>
                </a:solidFill>
              </a:rPr>
              <a:t> </a:t>
            </a:r>
            <a:r>
              <a:rPr lang="en-US" sz="1600" dirty="0" err="1">
                <a:solidFill>
                  <a:srgbClr val="7B8490"/>
                </a:solidFill>
              </a:rPr>
              <a:t>eos</a:t>
            </a:r>
            <a:r>
              <a:rPr lang="en-US" sz="1600" dirty="0">
                <a:solidFill>
                  <a:srgbClr val="7B8490"/>
                </a:solidFill>
              </a:rPr>
              <a:t> nim </a:t>
            </a:r>
            <a:r>
              <a:rPr lang="en-US" sz="1600" dirty="0" err="1">
                <a:solidFill>
                  <a:srgbClr val="7B8490"/>
                </a:solidFill>
              </a:rPr>
              <a:t>archit</a:t>
            </a:r>
            <a:r>
              <a:rPr lang="en-US" sz="1600" dirty="0">
                <a:solidFill>
                  <a:srgbClr val="7B8490"/>
                </a:solidFill>
              </a:rPr>
              <a:t> </a:t>
            </a:r>
            <a:r>
              <a:rPr lang="en-US" sz="1600" dirty="0" err="1">
                <a:solidFill>
                  <a:srgbClr val="7B8490"/>
                </a:solidFill>
              </a:rPr>
              <a:t>acerum</a:t>
            </a:r>
            <a:r>
              <a:rPr lang="en-US" sz="1600" dirty="0">
                <a:solidFill>
                  <a:srgbClr val="7B8490"/>
                </a:solidFill>
              </a:rPr>
              <a:t> </a:t>
            </a:r>
            <a:r>
              <a:rPr lang="en-US" sz="1600" dirty="0" err="1">
                <a:solidFill>
                  <a:srgbClr val="7B8490"/>
                </a:solidFill>
              </a:rPr>
              <a:t>ditione</a:t>
            </a:r>
            <a:r>
              <a:rPr lang="en-US" sz="1600" dirty="0">
                <a:solidFill>
                  <a:srgbClr val="7B8490"/>
                </a:solidFill>
              </a:rPr>
              <a:t> </a:t>
            </a:r>
            <a:r>
              <a:rPr lang="en-US" sz="1600" dirty="0" err="1">
                <a:solidFill>
                  <a:srgbClr val="7B8490"/>
                </a:solidFill>
              </a:rPr>
              <a:t>audae</a:t>
            </a:r>
            <a:r>
              <a:rPr lang="en-US" sz="1600" dirty="0">
                <a:solidFill>
                  <a:srgbClr val="7B8490"/>
                </a:solidFill>
              </a:rPr>
              <a:t> </a:t>
            </a:r>
            <a:r>
              <a:rPr lang="en-US" sz="1600" dirty="0" err="1">
                <a:solidFill>
                  <a:srgbClr val="7B8490"/>
                </a:solidFill>
              </a:rPr>
              <a:t>perum</a:t>
            </a:r>
            <a:r>
              <a:rPr lang="en-US" sz="1600" dirty="0">
                <a:solidFill>
                  <a:srgbClr val="7B8490"/>
                </a:solidFill>
              </a:rPr>
              <a:t> nis </a:t>
            </a:r>
            <a:r>
              <a:rPr lang="en-US" sz="1600" dirty="0" err="1">
                <a:solidFill>
                  <a:srgbClr val="7B8490"/>
                </a:solidFill>
              </a:rPr>
              <a:t>quostiae</a:t>
            </a:r>
            <a:r>
              <a:rPr lang="en-US" sz="1600" dirty="0">
                <a:solidFill>
                  <a:srgbClr val="7B8490"/>
                </a:solidFill>
              </a:rPr>
              <a:t> </a:t>
            </a:r>
            <a:r>
              <a:rPr lang="en-US" sz="1600" dirty="0" err="1">
                <a:solidFill>
                  <a:srgbClr val="7B8490"/>
                </a:solidFill>
              </a:rPr>
              <a:t>eario</a:t>
            </a:r>
            <a:r>
              <a:rPr lang="en-US" sz="1600" dirty="0">
                <a:solidFill>
                  <a:srgbClr val="7B8490"/>
                </a:solidFill>
              </a:rPr>
              <a:t> </a:t>
            </a:r>
            <a:r>
              <a:rPr lang="en-US" sz="1600" dirty="0" err="1">
                <a:solidFill>
                  <a:srgbClr val="7B8490"/>
                </a:solidFill>
              </a:rPr>
              <a:t>verupta</a:t>
            </a:r>
            <a:r>
              <a:rPr lang="en-US" sz="1600" dirty="0">
                <a:solidFill>
                  <a:srgbClr val="7B8490"/>
                </a:solidFill>
              </a:rPr>
              <a:t> </a:t>
            </a:r>
            <a:r>
              <a:rPr lang="en-US" sz="1600" dirty="0" err="1">
                <a:solidFill>
                  <a:srgbClr val="7B8490"/>
                </a:solidFill>
              </a:rPr>
              <a:t>doluptatasi</a:t>
            </a:r>
            <a:r>
              <a:rPr lang="en-US" sz="1600" dirty="0">
                <a:solidFill>
                  <a:srgbClr val="7B8490"/>
                </a:solidFill>
              </a:rPr>
              <a:t> </a:t>
            </a:r>
            <a:r>
              <a:rPr lang="en-US" sz="1600" dirty="0" err="1">
                <a:solidFill>
                  <a:srgbClr val="7B8490"/>
                </a:solidFill>
              </a:rPr>
              <a:t>aut</a:t>
            </a:r>
            <a:r>
              <a:rPr lang="en-US" sz="1600" dirty="0">
                <a:solidFill>
                  <a:srgbClr val="7B8490"/>
                </a:solidFill>
              </a:rPr>
              <a:t> qui od </a:t>
            </a:r>
            <a:r>
              <a:rPr lang="en-US" sz="1600" dirty="0" err="1">
                <a:solidFill>
                  <a:srgbClr val="7B8490"/>
                </a:solidFill>
              </a:rPr>
              <a:t>magnimolupta</a:t>
            </a:r>
            <a:r>
              <a:rPr lang="en-US" sz="1600" dirty="0">
                <a:solidFill>
                  <a:srgbClr val="7B8490"/>
                </a:solidFill>
              </a:rPr>
              <a:t> qui </a:t>
            </a:r>
            <a:r>
              <a:rPr lang="en-US" sz="1600" dirty="0" err="1">
                <a:solidFill>
                  <a:srgbClr val="7B8490"/>
                </a:solidFill>
              </a:rPr>
              <a:t>consequidem</a:t>
            </a:r>
            <a:r>
              <a:rPr lang="en-US" sz="1600" dirty="0">
                <a:solidFill>
                  <a:srgbClr val="7B8490"/>
                </a:solidFill>
              </a:rPr>
              <a:t>. Nam </a:t>
            </a:r>
            <a:r>
              <a:rPr lang="en-US" sz="1600" dirty="0" err="1">
                <a:solidFill>
                  <a:srgbClr val="7B8490"/>
                </a:solidFill>
              </a:rPr>
              <a:t>faceatur</a:t>
            </a:r>
            <a:r>
              <a:rPr lang="en-US" sz="1600" dirty="0">
                <a:solidFill>
                  <a:srgbClr val="7B8490"/>
                </a:solidFill>
              </a:rPr>
              <a:t>.</a:t>
            </a:r>
          </a:p>
        </p:txBody>
      </p:sp>
      <p:sp>
        <p:nvSpPr>
          <p:cNvPr id="2" name="Title Placeholder 1">
            <a:extLst>
              <a:ext uri="{FF2B5EF4-FFF2-40B4-BE49-F238E27FC236}">
                <a16:creationId xmlns:a16="http://schemas.microsoft.com/office/drawing/2014/main" id="{10B383D4-7CAD-DBB9-D717-2C6634B225F3}"/>
              </a:ext>
            </a:extLst>
          </p:cNvPr>
          <p:cNvSpPr>
            <a:spLocks noGrp="1"/>
          </p:cNvSpPr>
          <p:nvPr>
            <p:ph type="title" hasCustomPrompt="1"/>
          </p:nvPr>
        </p:nvSpPr>
        <p:spPr>
          <a:xfrm>
            <a:off x="524274" y="220650"/>
            <a:ext cx="9138221" cy="645186"/>
          </a:xfrm>
          <a:prstGeom prst="rect">
            <a:avLst/>
          </a:prstGeom>
        </p:spPr>
        <p:txBody>
          <a:bodyPr vert="horz" lIns="91440" tIns="0" rIns="0" bIns="0" rtlCol="0" anchor="b" anchorCtr="0">
            <a:normAutofit/>
          </a:bodyPr>
          <a:lstStyle>
            <a:lvl1pPr>
              <a:defRPr sz="3000" b="1" i="0" spc="0">
                <a:solidFill>
                  <a:srgbClr val="004A80"/>
                </a:solidFill>
                <a:latin typeface="Arial Black" panose="020B0A04020102020204" pitchFamily="34" charset="0"/>
                <a:cs typeface="Arial" panose="020B0604020202020204" pitchFamily="34" charset="0"/>
              </a:defRPr>
            </a:lvl1pPr>
          </a:lstStyle>
          <a:p>
            <a:r>
              <a:rPr lang="en-US" dirty="0"/>
              <a:t>Click to edit master title style</a:t>
            </a:r>
          </a:p>
        </p:txBody>
      </p:sp>
      <p:cxnSp>
        <p:nvCxnSpPr>
          <p:cNvPr id="3" name="Straight Connector 2">
            <a:extLst>
              <a:ext uri="{FF2B5EF4-FFF2-40B4-BE49-F238E27FC236}">
                <a16:creationId xmlns:a16="http://schemas.microsoft.com/office/drawing/2014/main" id="{5551DACB-8ED3-70A4-7BA9-079CEE68AB9F}"/>
              </a:ext>
            </a:extLst>
          </p:cNvPr>
          <p:cNvCxnSpPr>
            <a:cxnSpLocks/>
          </p:cNvCxnSpPr>
          <p:nvPr userDrawn="1"/>
        </p:nvCxnSpPr>
        <p:spPr>
          <a:xfrm>
            <a:off x="524273" y="954595"/>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D61AF93-07BE-DBFB-6827-33793FA2A036}"/>
              </a:ext>
            </a:extLst>
          </p:cNvPr>
          <p:cNvCxnSpPr>
            <a:cxnSpLocks/>
          </p:cNvCxnSpPr>
          <p:nvPr userDrawn="1"/>
        </p:nvCxnSpPr>
        <p:spPr>
          <a:xfrm>
            <a:off x="0" y="6448163"/>
            <a:ext cx="121920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5ED1241D-1E3F-1F3E-FE88-4932C6DD7180}"/>
              </a:ext>
            </a:extLst>
          </p:cNvPr>
          <p:cNvSpPr txBox="1">
            <a:spLocks/>
          </p:cNvSpPr>
          <p:nvPr userDrawn="1"/>
        </p:nvSpPr>
        <p:spPr>
          <a:xfrm>
            <a:off x="11877772" y="6565276"/>
            <a:ext cx="284133" cy="351270"/>
          </a:xfrm>
          <a:prstGeom prst="rect">
            <a:avLst/>
          </a:prstGeom>
        </p:spPr>
        <p:txBody>
          <a:bodyPr vert="horz" lIns="0" tIns="0" rIns="0" bIns="0" rtlCol="0" anchor="t" anchorCtr="0"/>
          <a:lstStyle>
            <a:defPPr>
              <a:defRPr lang="en-US"/>
            </a:defPPr>
            <a:lvl1pPr marL="0" algn="l" defTabSz="914400" rtl="0" eaLnBrk="1" latinLnBrk="0" hangingPunct="1">
              <a:defRPr sz="14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FE9D9-830D-F041-A4CA-F5016DC5F440}" type="slidenum">
              <a:rPr lang="en-US" sz="800" b="0" i="0" smtClean="0">
                <a:solidFill>
                  <a:srgbClr val="264B88"/>
                </a:solidFill>
                <a:latin typeface="Arial" panose="020B0604020202020204" pitchFamily="34" charset="0"/>
                <a:cs typeface="Arial" panose="020B0604020202020204" pitchFamily="34" charset="0"/>
              </a:rPr>
              <a:pPr/>
              <a:t>‹#›</a:t>
            </a:fld>
            <a:endParaRPr lang="en-US" sz="1000" b="0" i="0" dirty="0">
              <a:solidFill>
                <a:srgbClr val="264B88"/>
              </a:solidFill>
              <a:latin typeface="Arial" panose="020B0604020202020204" pitchFamily="34" charset="0"/>
              <a:cs typeface="Arial" panose="020B0604020202020204" pitchFamily="34" charset="0"/>
            </a:endParaRPr>
          </a:p>
        </p:txBody>
      </p:sp>
      <p:sp>
        <p:nvSpPr>
          <p:cNvPr id="9" name="Text Placeholder 3">
            <a:extLst>
              <a:ext uri="{FF2B5EF4-FFF2-40B4-BE49-F238E27FC236}">
                <a16:creationId xmlns:a16="http://schemas.microsoft.com/office/drawing/2014/main" id="{EC137589-9B53-EB93-F035-C0A16FB61CC3}"/>
              </a:ext>
            </a:extLst>
          </p:cNvPr>
          <p:cNvSpPr>
            <a:spLocks noGrp="1"/>
          </p:cNvSpPr>
          <p:nvPr>
            <p:ph type="body" sz="half" idx="10" hasCustomPrompt="1"/>
          </p:nvPr>
        </p:nvSpPr>
        <p:spPr>
          <a:xfrm>
            <a:off x="6226537" y="1777368"/>
            <a:ext cx="5105432" cy="3811588"/>
          </a:xfrm>
          <a:prstGeom prst="rect">
            <a:avLst/>
          </a:prstGeom>
        </p:spPr>
        <p:txBody>
          <a:bodyPr lIns="91440"/>
          <a:lstStyle>
            <a:lvl1pPr marL="0" indent="0">
              <a:lnSpc>
                <a:spcPct val="120000"/>
              </a:lnSpc>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600" dirty="0">
                <a:solidFill>
                  <a:srgbClr val="7B8490"/>
                </a:solidFill>
              </a:rPr>
              <a:t>Body copy or facts. Ut que </a:t>
            </a:r>
            <a:r>
              <a:rPr lang="en-US" sz="1600" dirty="0" err="1">
                <a:solidFill>
                  <a:srgbClr val="7B8490"/>
                </a:solidFill>
              </a:rPr>
              <a:t>endandit</a:t>
            </a:r>
            <a:r>
              <a:rPr lang="en-US" sz="1600" dirty="0">
                <a:solidFill>
                  <a:srgbClr val="7B8490"/>
                </a:solidFill>
              </a:rPr>
              <a:t> </a:t>
            </a:r>
            <a:r>
              <a:rPr lang="en-US" sz="1600" dirty="0" err="1">
                <a:solidFill>
                  <a:srgbClr val="7B8490"/>
                </a:solidFill>
              </a:rPr>
              <a:t>maio</a:t>
            </a:r>
            <a:r>
              <a:rPr lang="en-US" sz="1600" dirty="0">
                <a:solidFill>
                  <a:srgbClr val="7B8490"/>
                </a:solidFill>
              </a:rPr>
              <a:t> </a:t>
            </a:r>
            <a:r>
              <a:rPr lang="en-US" sz="1600" dirty="0" err="1">
                <a:solidFill>
                  <a:srgbClr val="7B8490"/>
                </a:solidFill>
              </a:rPr>
              <a:t>cusciumquia</a:t>
            </a:r>
            <a:r>
              <a:rPr lang="en-US" sz="1600" dirty="0">
                <a:solidFill>
                  <a:srgbClr val="7B8490"/>
                </a:solidFill>
              </a:rPr>
              <a:t> </a:t>
            </a:r>
            <a:r>
              <a:rPr lang="en-US" sz="1600" dirty="0" err="1">
                <a:solidFill>
                  <a:srgbClr val="7B8490"/>
                </a:solidFill>
              </a:rPr>
              <a:t>ducim</a:t>
            </a:r>
            <a:r>
              <a:rPr lang="en-US" sz="1600" dirty="0">
                <a:solidFill>
                  <a:srgbClr val="7B8490"/>
                </a:solidFill>
              </a:rPr>
              <a:t> </a:t>
            </a:r>
            <a:r>
              <a:rPr lang="en-US" sz="1600" dirty="0" err="1">
                <a:solidFill>
                  <a:srgbClr val="7B8490"/>
                </a:solidFill>
              </a:rPr>
              <a:t>ellignatis</a:t>
            </a:r>
            <a:r>
              <a:rPr lang="en-US" sz="1600" dirty="0">
                <a:solidFill>
                  <a:srgbClr val="7B8490"/>
                </a:solidFill>
              </a:rPr>
              <a:t> </a:t>
            </a:r>
            <a:r>
              <a:rPr lang="en-US" sz="1600" dirty="0" err="1">
                <a:solidFill>
                  <a:srgbClr val="7B8490"/>
                </a:solidFill>
              </a:rPr>
              <a:t>erum</a:t>
            </a:r>
            <a:r>
              <a:rPr lang="en-US" sz="1600" dirty="0">
                <a:solidFill>
                  <a:srgbClr val="7B8490"/>
                </a:solidFill>
              </a:rPr>
              <a:t> </a:t>
            </a:r>
            <a:r>
              <a:rPr lang="en-US" sz="1600" dirty="0" err="1">
                <a:solidFill>
                  <a:srgbClr val="7B8490"/>
                </a:solidFill>
              </a:rPr>
              <a:t>estiandi</a:t>
            </a:r>
            <a:r>
              <a:rPr lang="en-US" sz="1600" dirty="0">
                <a:solidFill>
                  <a:srgbClr val="7B8490"/>
                </a:solidFill>
              </a:rPr>
              <a:t> ad que </a:t>
            </a:r>
            <a:r>
              <a:rPr lang="en-US" sz="1600" dirty="0" err="1">
                <a:solidFill>
                  <a:srgbClr val="7B8490"/>
                </a:solidFill>
              </a:rPr>
              <a:t>porestis</a:t>
            </a:r>
            <a:r>
              <a:rPr lang="en-US" sz="1600" dirty="0">
                <a:solidFill>
                  <a:srgbClr val="7B8490"/>
                </a:solidFill>
              </a:rPr>
              <a:t> </a:t>
            </a:r>
            <a:r>
              <a:rPr lang="en-US" sz="1600" dirty="0" err="1">
                <a:solidFill>
                  <a:srgbClr val="7B8490"/>
                </a:solidFill>
              </a:rPr>
              <a:t>aut</a:t>
            </a:r>
            <a:r>
              <a:rPr lang="en-US" sz="1600" dirty="0">
                <a:solidFill>
                  <a:srgbClr val="7B8490"/>
                </a:solidFill>
              </a:rPr>
              <a:t> </a:t>
            </a:r>
            <a:r>
              <a:rPr lang="en-US" sz="1600" dirty="0" err="1">
                <a:solidFill>
                  <a:srgbClr val="7B8490"/>
                </a:solidFill>
              </a:rPr>
              <a:t>eos</a:t>
            </a:r>
            <a:r>
              <a:rPr lang="en-US" sz="1600" dirty="0">
                <a:solidFill>
                  <a:srgbClr val="7B8490"/>
                </a:solidFill>
              </a:rPr>
              <a:t> nim </a:t>
            </a:r>
            <a:r>
              <a:rPr lang="en-US" sz="1600" dirty="0" err="1">
                <a:solidFill>
                  <a:srgbClr val="7B8490"/>
                </a:solidFill>
              </a:rPr>
              <a:t>archit</a:t>
            </a:r>
            <a:r>
              <a:rPr lang="en-US" sz="1600" dirty="0">
                <a:solidFill>
                  <a:srgbClr val="7B8490"/>
                </a:solidFill>
              </a:rPr>
              <a:t> </a:t>
            </a:r>
            <a:r>
              <a:rPr lang="en-US" sz="1600" dirty="0" err="1">
                <a:solidFill>
                  <a:srgbClr val="7B8490"/>
                </a:solidFill>
              </a:rPr>
              <a:t>acerum</a:t>
            </a:r>
            <a:r>
              <a:rPr lang="en-US" sz="1600" dirty="0">
                <a:solidFill>
                  <a:srgbClr val="7B8490"/>
                </a:solidFill>
              </a:rPr>
              <a:t> </a:t>
            </a:r>
            <a:r>
              <a:rPr lang="en-US" sz="1600" dirty="0" err="1">
                <a:solidFill>
                  <a:srgbClr val="7B8490"/>
                </a:solidFill>
              </a:rPr>
              <a:t>ditione</a:t>
            </a:r>
            <a:r>
              <a:rPr lang="en-US" sz="1600" dirty="0">
                <a:solidFill>
                  <a:srgbClr val="7B8490"/>
                </a:solidFill>
              </a:rPr>
              <a:t> </a:t>
            </a:r>
            <a:r>
              <a:rPr lang="en-US" sz="1600" dirty="0" err="1">
                <a:solidFill>
                  <a:srgbClr val="7B8490"/>
                </a:solidFill>
              </a:rPr>
              <a:t>derum</a:t>
            </a:r>
            <a:r>
              <a:rPr lang="en-US" sz="1600" dirty="0">
                <a:solidFill>
                  <a:srgbClr val="7B8490"/>
                </a:solidFill>
              </a:rPr>
              <a:t> </a:t>
            </a:r>
            <a:r>
              <a:rPr lang="en-US" sz="1600" dirty="0" err="1">
                <a:solidFill>
                  <a:srgbClr val="7B8490"/>
                </a:solidFill>
              </a:rPr>
              <a:t>audae</a:t>
            </a:r>
            <a:r>
              <a:rPr lang="en-US" sz="1600" dirty="0">
                <a:solidFill>
                  <a:srgbClr val="7B8490"/>
                </a:solidFill>
              </a:rPr>
              <a:t> </a:t>
            </a:r>
            <a:r>
              <a:rPr lang="en-US" sz="1600" dirty="0" err="1">
                <a:solidFill>
                  <a:srgbClr val="7B8490"/>
                </a:solidFill>
              </a:rPr>
              <a:t>perum</a:t>
            </a:r>
            <a:r>
              <a:rPr lang="en-US" sz="1600" dirty="0">
                <a:solidFill>
                  <a:srgbClr val="7B8490"/>
                </a:solidFill>
              </a:rPr>
              <a:t> nis </a:t>
            </a:r>
            <a:r>
              <a:rPr lang="en-US" sz="1600" dirty="0" err="1">
                <a:solidFill>
                  <a:srgbClr val="7B8490"/>
                </a:solidFill>
              </a:rPr>
              <a:t>quostiae</a:t>
            </a:r>
            <a:r>
              <a:rPr lang="en-US" sz="1600" dirty="0">
                <a:solidFill>
                  <a:srgbClr val="7B8490"/>
                </a:solidFill>
              </a:rPr>
              <a:t> </a:t>
            </a:r>
            <a:r>
              <a:rPr lang="en-US" sz="1600" dirty="0" err="1">
                <a:solidFill>
                  <a:srgbClr val="7B8490"/>
                </a:solidFill>
              </a:rPr>
              <a:t>eario</a:t>
            </a:r>
            <a:r>
              <a:rPr lang="en-US" sz="1600" dirty="0">
                <a:solidFill>
                  <a:srgbClr val="7B8490"/>
                </a:solidFill>
              </a:rPr>
              <a:t> </a:t>
            </a:r>
            <a:r>
              <a:rPr lang="en-US" sz="1600" dirty="0" err="1">
                <a:solidFill>
                  <a:srgbClr val="7B8490"/>
                </a:solidFill>
              </a:rPr>
              <a:t>verupta</a:t>
            </a:r>
            <a:r>
              <a:rPr lang="en-US" sz="1600" dirty="0">
                <a:solidFill>
                  <a:srgbClr val="7B8490"/>
                </a:solidFill>
              </a:rPr>
              <a:t> </a:t>
            </a:r>
            <a:r>
              <a:rPr lang="en-US" sz="1600" dirty="0" err="1">
                <a:solidFill>
                  <a:srgbClr val="7B8490"/>
                </a:solidFill>
              </a:rPr>
              <a:t>doluptatasi</a:t>
            </a:r>
            <a:r>
              <a:rPr lang="en-US" sz="1600" dirty="0">
                <a:solidFill>
                  <a:srgbClr val="7B8490"/>
                </a:solidFill>
              </a:rPr>
              <a:t> </a:t>
            </a:r>
            <a:r>
              <a:rPr lang="en-US" sz="1600" dirty="0" err="1">
                <a:solidFill>
                  <a:srgbClr val="7B8490"/>
                </a:solidFill>
              </a:rPr>
              <a:t>aut</a:t>
            </a:r>
            <a:r>
              <a:rPr lang="en-US" sz="1600" dirty="0">
                <a:solidFill>
                  <a:srgbClr val="7B8490"/>
                </a:solidFill>
              </a:rPr>
              <a:t> qui od </a:t>
            </a:r>
            <a:r>
              <a:rPr lang="en-US" sz="1600" dirty="0" err="1">
                <a:solidFill>
                  <a:srgbClr val="7B8490"/>
                </a:solidFill>
              </a:rPr>
              <a:t>magnimolupta</a:t>
            </a:r>
            <a:r>
              <a:rPr lang="en-US" sz="1600" dirty="0">
                <a:solidFill>
                  <a:srgbClr val="7B8490"/>
                </a:solidFill>
              </a:rPr>
              <a:t> qui </a:t>
            </a:r>
            <a:r>
              <a:rPr lang="en-US" sz="1600" dirty="0" err="1">
                <a:solidFill>
                  <a:srgbClr val="7B8490"/>
                </a:solidFill>
              </a:rPr>
              <a:t>consequidem</a:t>
            </a:r>
            <a:r>
              <a:rPr lang="en-US" sz="1600" dirty="0">
                <a:solidFill>
                  <a:srgbClr val="7B8490"/>
                </a:solidFill>
              </a:rPr>
              <a:t>. Nam </a:t>
            </a:r>
            <a:r>
              <a:rPr lang="en-US" sz="1600" dirty="0" err="1">
                <a:solidFill>
                  <a:srgbClr val="7B8490"/>
                </a:solidFill>
              </a:rPr>
              <a:t>faceatur</a:t>
            </a:r>
            <a:r>
              <a:rPr lang="en-US" sz="1600" dirty="0">
                <a:solidFill>
                  <a:srgbClr val="7B8490"/>
                </a:solidFill>
              </a:rPr>
              <a:t>. Ut que </a:t>
            </a:r>
            <a:r>
              <a:rPr lang="en-US" sz="1600" dirty="0" err="1">
                <a:solidFill>
                  <a:srgbClr val="7B8490"/>
                </a:solidFill>
              </a:rPr>
              <a:t>endandit</a:t>
            </a:r>
            <a:r>
              <a:rPr lang="en-US" sz="1600" dirty="0">
                <a:solidFill>
                  <a:srgbClr val="7B8490"/>
                </a:solidFill>
              </a:rPr>
              <a:t> </a:t>
            </a:r>
            <a:r>
              <a:rPr lang="en-US" sz="1600" dirty="0" err="1">
                <a:solidFill>
                  <a:srgbClr val="7B8490"/>
                </a:solidFill>
              </a:rPr>
              <a:t>maio</a:t>
            </a:r>
            <a:r>
              <a:rPr lang="en-US" sz="1600" dirty="0">
                <a:solidFill>
                  <a:srgbClr val="7B8490"/>
                </a:solidFill>
              </a:rPr>
              <a:t> </a:t>
            </a:r>
            <a:r>
              <a:rPr lang="en-US" sz="1600" dirty="0" err="1">
                <a:solidFill>
                  <a:srgbClr val="7B8490"/>
                </a:solidFill>
              </a:rPr>
              <a:t>cusciumquia</a:t>
            </a:r>
            <a:r>
              <a:rPr lang="en-US" sz="1600" dirty="0">
                <a:solidFill>
                  <a:srgbClr val="7B8490"/>
                </a:solidFill>
              </a:rPr>
              <a:t> </a:t>
            </a:r>
            <a:r>
              <a:rPr lang="en-US" sz="1600" dirty="0" err="1">
                <a:solidFill>
                  <a:srgbClr val="7B8490"/>
                </a:solidFill>
              </a:rPr>
              <a:t>ducim</a:t>
            </a:r>
            <a:r>
              <a:rPr lang="en-US" sz="1600" dirty="0">
                <a:solidFill>
                  <a:srgbClr val="7B8490"/>
                </a:solidFill>
              </a:rPr>
              <a:t> </a:t>
            </a:r>
            <a:r>
              <a:rPr lang="en-US" sz="1600" dirty="0" err="1">
                <a:solidFill>
                  <a:srgbClr val="7B8490"/>
                </a:solidFill>
              </a:rPr>
              <a:t>ellignatis</a:t>
            </a:r>
            <a:r>
              <a:rPr lang="en-US" sz="1600" dirty="0">
                <a:solidFill>
                  <a:srgbClr val="7B8490"/>
                </a:solidFill>
              </a:rPr>
              <a:t> </a:t>
            </a:r>
            <a:r>
              <a:rPr lang="en-US" sz="1600" dirty="0" err="1">
                <a:solidFill>
                  <a:srgbClr val="7B8490"/>
                </a:solidFill>
              </a:rPr>
              <a:t>erum</a:t>
            </a:r>
            <a:r>
              <a:rPr lang="en-US" sz="1600" dirty="0">
                <a:solidFill>
                  <a:srgbClr val="7B8490"/>
                </a:solidFill>
              </a:rPr>
              <a:t> </a:t>
            </a:r>
            <a:r>
              <a:rPr lang="en-US" sz="1600" dirty="0" err="1">
                <a:solidFill>
                  <a:srgbClr val="7B8490"/>
                </a:solidFill>
              </a:rPr>
              <a:t>estiandi</a:t>
            </a:r>
            <a:r>
              <a:rPr lang="en-US" sz="1600" dirty="0">
                <a:solidFill>
                  <a:srgbClr val="7B8490"/>
                </a:solidFill>
              </a:rPr>
              <a:t> ad que </a:t>
            </a:r>
            <a:r>
              <a:rPr lang="en-US" sz="1600" dirty="0" err="1">
                <a:solidFill>
                  <a:srgbClr val="7B8490"/>
                </a:solidFill>
              </a:rPr>
              <a:t>porestis</a:t>
            </a:r>
            <a:r>
              <a:rPr lang="en-US" sz="1600" dirty="0">
                <a:solidFill>
                  <a:srgbClr val="7B8490"/>
                </a:solidFill>
              </a:rPr>
              <a:t> </a:t>
            </a:r>
            <a:r>
              <a:rPr lang="en-US" sz="1600" dirty="0" err="1">
                <a:solidFill>
                  <a:srgbClr val="7B8490"/>
                </a:solidFill>
              </a:rPr>
              <a:t>aut</a:t>
            </a:r>
            <a:r>
              <a:rPr lang="en-US" sz="1600" dirty="0">
                <a:solidFill>
                  <a:srgbClr val="7B8490"/>
                </a:solidFill>
              </a:rPr>
              <a:t> </a:t>
            </a:r>
            <a:r>
              <a:rPr lang="en-US" sz="1600" dirty="0" err="1">
                <a:solidFill>
                  <a:srgbClr val="7B8490"/>
                </a:solidFill>
              </a:rPr>
              <a:t>eos</a:t>
            </a:r>
            <a:r>
              <a:rPr lang="en-US" sz="1600" dirty="0">
                <a:solidFill>
                  <a:srgbClr val="7B8490"/>
                </a:solidFill>
              </a:rPr>
              <a:t> nim </a:t>
            </a:r>
            <a:r>
              <a:rPr lang="en-US" sz="1600" dirty="0" err="1">
                <a:solidFill>
                  <a:srgbClr val="7B8490"/>
                </a:solidFill>
              </a:rPr>
              <a:t>archit</a:t>
            </a:r>
            <a:r>
              <a:rPr lang="en-US" sz="1600" dirty="0">
                <a:solidFill>
                  <a:srgbClr val="7B8490"/>
                </a:solidFill>
              </a:rPr>
              <a:t> </a:t>
            </a:r>
            <a:r>
              <a:rPr lang="en-US" sz="1600" dirty="0" err="1">
                <a:solidFill>
                  <a:srgbClr val="7B8490"/>
                </a:solidFill>
              </a:rPr>
              <a:t>acerum</a:t>
            </a:r>
            <a:r>
              <a:rPr lang="en-US" sz="1600" dirty="0">
                <a:solidFill>
                  <a:srgbClr val="7B8490"/>
                </a:solidFill>
              </a:rPr>
              <a:t> </a:t>
            </a:r>
            <a:r>
              <a:rPr lang="en-US" sz="1600" dirty="0" err="1">
                <a:solidFill>
                  <a:srgbClr val="7B8490"/>
                </a:solidFill>
              </a:rPr>
              <a:t>ditione</a:t>
            </a:r>
            <a:r>
              <a:rPr lang="en-US" sz="1600" dirty="0">
                <a:solidFill>
                  <a:srgbClr val="7B8490"/>
                </a:solidFill>
              </a:rPr>
              <a:t> </a:t>
            </a:r>
            <a:r>
              <a:rPr lang="en-US" sz="1600" dirty="0" err="1">
                <a:solidFill>
                  <a:srgbClr val="7B8490"/>
                </a:solidFill>
              </a:rPr>
              <a:t>audae</a:t>
            </a:r>
            <a:r>
              <a:rPr lang="en-US" sz="1600" dirty="0">
                <a:solidFill>
                  <a:srgbClr val="7B8490"/>
                </a:solidFill>
              </a:rPr>
              <a:t> </a:t>
            </a:r>
            <a:r>
              <a:rPr lang="en-US" sz="1600" dirty="0" err="1">
                <a:solidFill>
                  <a:srgbClr val="7B8490"/>
                </a:solidFill>
              </a:rPr>
              <a:t>perum</a:t>
            </a:r>
            <a:r>
              <a:rPr lang="en-US" sz="1600" dirty="0">
                <a:solidFill>
                  <a:srgbClr val="7B8490"/>
                </a:solidFill>
              </a:rPr>
              <a:t> nis </a:t>
            </a:r>
            <a:r>
              <a:rPr lang="en-US" sz="1600" dirty="0" err="1">
                <a:solidFill>
                  <a:srgbClr val="7B8490"/>
                </a:solidFill>
              </a:rPr>
              <a:t>quostiae</a:t>
            </a:r>
            <a:r>
              <a:rPr lang="en-US" sz="1600" dirty="0">
                <a:solidFill>
                  <a:srgbClr val="7B8490"/>
                </a:solidFill>
              </a:rPr>
              <a:t> </a:t>
            </a:r>
            <a:r>
              <a:rPr lang="en-US" sz="1600" dirty="0" err="1">
                <a:solidFill>
                  <a:srgbClr val="7B8490"/>
                </a:solidFill>
              </a:rPr>
              <a:t>eario</a:t>
            </a:r>
            <a:r>
              <a:rPr lang="en-US" sz="1600" dirty="0">
                <a:solidFill>
                  <a:srgbClr val="7B8490"/>
                </a:solidFill>
              </a:rPr>
              <a:t> </a:t>
            </a:r>
            <a:r>
              <a:rPr lang="en-US" sz="1600" dirty="0" err="1">
                <a:solidFill>
                  <a:srgbClr val="7B8490"/>
                </a:solidFill>
              </a:rPr>
              <a:t>verupta</a:t>
            </a:r>
            <a:r>
              <a:rPr lang="en-US" sz="1600" dirty="0">
                <a:solidFill>
                  <a:srgbClr val="7B8490"/>
                </a:solidFill>
              </a:rPr>
              <a:t> </a:t>
            </a:r>
            <a:r>
              <a:rPr lang="en-US" sz="1600" dirty="0" err="1">
                <a:solidFill>
                  <a:srgbClr val="7B8490"/>
                </a:solidFill>
              </a:rPr>
              <a:t>doluptatasi</a:t>
            </a:r>
            <a:r>
              <a:rPr lang="en-US" sz="1600" dirty="0">
                <a:solidFill>
                  <a:srgbClr val="7B8490"/>
                </a:solidFill>
              </a:rPr>
              <a:t> </a:t>
            </a:r>
            <a:r>
              <a:rPr lang="en-US" sz="1600" dirty="0" err="1">
                <a:solidFill>
                  <a:srgbClr val="7B8490"/>
                </a:solidFill>
              </a:rPr>
              <a:t>aut</a:t>
            </a:r>
            <a:r>
              <a:rPr lang="en-US" sz="1600" dirty="0">
                <a:solidFill>
                  <a:srgbClr val="7B8490"/>
                </a:solidFill>
              </a:rPr>
              <a:t> qui od </a:t>
            </a:r>
            <a:r>
              <a:rPr lang="en-US" sz="1600" dirty="0" err="1">
                <a:solidFill>
                  <a:srgbClr val="7B8490"/>
                </a:solidFill>
              </a:rPr>
              <a:t>magnimolupta</a:t>
            </a:r>
            <a:r>
              <a:rPr lang="en-US" sz="1600" dirty="0">
                <a:solidFill>
                  <a:srgbClr val="7B8490"/>
                </a:solidFill>
              </a:rPr>
              <a:t> qui </a:t>
            </a:r>
            <a:r>
              <a:rPr lang="en-US" sz="1600" dirty="0" err="1">
                <a:solidFill>
                  <a:srgbClr val="7B8490"/>
                </a:solidFill>
              </a:rPr>
              <a:t>consequidem</a:t>
            </a:r>
            <a:r>
              <a:rPr lang="en-US" sz="1600" dirty="0">
                <a:solidFill>
                  <a:srgbClr val="7B8490"/>
                </a:solidFill>
              </a:rPr>
              <a:t>. Nam </a:t>
            </a:r>
            <a:r>
              <a:rPr lang="en-US" sz="1600" dirty="0" err="1">
                <a:solidFill>
                  <a:srgbClr val="7B8490"/>
                </a:solidFill>
              </a:rPr>
              <a:t>faceatur</a:t>
            </a:r>
            <a:r>
              <a:rPr lang="en-US" sz="1600" dirty="0">
                <a:solidFill>
                  <a:srgbClr val="7B8490"/>
                </a:solidFill>
              </a:rPr>
              <a:t>.</a:t>
            </a:r>
          </a:p>
        </p:txBody>
      </p:sp>
      <p:sp>
        <p:nvSpPr>
          <p:cNvPr id="5" name="TextBox 4">
            <a:extLst>
              <a:ext uri="{FF2B5EF4-FFF2-40B4-BE49-F238E27FC236}">
                <a16:creationId xmlns:a16="http://schemas.microsoft.com/office/drawing/2014/main" id="{625E2DB5-AF76-61CE-F0E5-B75D45F784D1}"/>
              </a:ext>
            </a:extLst>
          </p:cNvPr>
          <p:cNvSpPr txBox="1"/>
          <p:nvPr userDrawn="1"/>
        </p:nvSpPr>
        <p:spPr>
          <a:xfrm>
            <a:off x="274320" y="6524636"/>
            <a:ext cx="1605280" cy="215444"/>
          </a:xfrm>
          <a:prstGeom prst="rect">
            <a:avLst/>
          </a:prstGeom>
          <a:noFill/>
        </p:spPr>
        <p:txBody>
          <a:bodyPr wrap="square" rtlCol="0">
            <a:spAutoFit/>
          </a:bodyPr>
          <a:lstStyle/>
          <a:p>
            <a:r>
              <a:rPr lang="en-US" sz="800" b="0" i="0" dirty="0">
                <a:latin typeface="+mn-lt"/>
                <a:ea typeface="Helvetica Neue Light" panose="02000403000000020004" pitchFamily="2" charset="0"/>
              </a:rPr>
              <a:t>BENTLEY UNIVERSITY</a:t>
            </a:r>
          </a:p>
        </p:txBody>
      </p:sp>
    </p:spTree>
    <p:extLst>
      <p:ext uri="{BB962C8B-B14F-4D97-AF65-F5344CB8AC3E}">
        <p14:creationId xmlns:p14="http://schemas.microsoft.com/office/powerpoint/2010/main" val="3731539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 Split 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1D24AE-4F00-4E4C-A6B5-066046F3004E}"/>
              </a:ext>
            </a:extLst>
          </p:cNvPr>
          <p:cNvSpPr/>
          <p:nvPr userDrawn="1"/>
        </p:nvSpPr>
        <p:spPr>
          <a:xfrm>
            <a:off x="1" y="3"/>
            <a:ext cx="4384835" cy="6857999"/>
          </a:xfrm>
          <a:prstGeom prst="rect">
            <a:avLst/>
          </a:prstGeom>
          <a:solidFill>
            <a:schemeClr val="bg1">
              <a:lumMod val="9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lumMod val="95000"/>
                </a:schemeClr>
              </a:solidFill>
            </a:endParaRPr>
          </a:p>
        </p:txBody>
      </p:sp>
      <p:sp>
        <p:nvSpPr>
          <p:cNvPr id="10" name="Text Placeholder 3">
            <a:extLst>
              <a:ext uri="{FF2B5EF4-FFF2-40B4-BE49-F238E27FC236}">
                <a16:creationId xmlns:a16="http://schemas.microsoft.com/office/drawing/2014/main" id="{92BB2B4B-E3E6-1D4E-A26B-055CAA5DF3DA}"/>
              </a:ext>
            </a:extLst>
          </p:cNvPr>
          <p:cNvSpPr>
            <a:spLocks noGrp="1"/>
          </p:cNvSpPr>
          <p:nvPr>
            <p:ph type="body" sz="half" idx="10" hasCustomPrompt="1"/>
          </p:nvPr>
        </p:nvSpPr>
        <p:spPr>
          <a:xfrm>
            <a:off x="506810" y="2817196"/>
            <a:ext cx="3507781" cy="3381044"/>
          </a:xfrm>
          <a:prstGeom prst="rect">
            <a:avLst/>
          </a:prstGeom>
        </p:spPr>
        <p:txBody>
          <a:bodyPr lIns="91440"/>
          <a:lstStyle>
            <a:lvl1pPr marL="0" indent="0">
              <a:lnSpc>
                <a:spcPct val="100000"/>
              </a:lnSpc>
              <a:buNone/>
              <a:defRPr sz="1600" b="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600" dirty="0">
                <a:solidFill>
                  <a:srgbClr val="7B8490"/>
                </a:solidFill>
              </a:rPr>
              <a:t>Subhead text or slide description.</a:t>
            </a:r>
          </a:p>
        </p:txBody>
      </p:sp>
      <p:sp>
        <p:nvSpPr>
          <p:cNvPr id="2" name="Title Placeholder 1">
            <a:extLst>
              <a:ext uri="{FF2B5EF4-FFF2-40B4-BE49-F238E27FC236}">
                <a16:creationId xmlns:a16="http://schemas.microsoft.com/office/drawing/2014/main" id="{0BB4BB46-A0BA-A1B0-FD6F-7A797F86C70D}"/>
              </a:ext>
            </a:extLst>
          </p:cNvPr>
          <p:cNvSpPr>
            <a:spLocks noGrp="1"/>
          </p:cNvSpPr>
          <p:nvPr>
            <p:ph type="title" hasCustomPrompt="1"/>
          </p:nvPr>
        </p:nvSpPr>
        <p:spPr>
          <a:xfrm>
            <a:off x="506809" y="659760"/>
            <a:ext cx="3507782" cy="1884405"/>
          </a:xfrm>
          <a:prstGeom prst="rect">
            <a:avLst/>
          </a:prstGeom>
        </p:spPr>
        <p:txBody>
          <a:bodyPr vert="horz" lIns="91440" tIns="0" rIns="0" bIns="0" rtlCol="0" anchor="b" anchorCtr="0">
            <a:normAutofit/>
          </a:bodyPr>
          <a:lstStyle>
            <a:lvl1pPr>
              <a:defRPr sz="3000" b="1" i="0" spc="0">
                <a:solidFill>
                  <a:srgbClr val="004A80"/>
                </a:solidFill>
                <a:latin typeface="Arial Black" panose="020B0A04020102020204" pitchFamily="34" charset="0"/>
                <a:cs typeface="Arial" panose="020B0604020202020204" pitchFamily="34" charset="0"/>
              </a:defRPr>
            </a:lvl1pPr>
          </a:lstStyle>
          <a:p>
            <a:r>
              <a:rPr lang="en-US" dirty="0"/>
              <a:t>Click to edit master title style</a:t>
            </a:r>
          </a:p>
        </p:txBody>
      </p:sp>
      <p:cxnSp>
        <p:nvCxnSpPr>
          <p:cNvPr id="3" name="Straight Connector 2">
            <a:extLst>
              <a:ext uri="{FF2B5EF4-FFF2-40B4-BE49-F238E27FC236}">
                <a16:creationId xmlns:a16="http://schemas.microsoft.com/office/drawing/2014/main" id="{B5929127-219B-7162-303F-6CC7EE5075E4}"/>
              </a:ext>
            </a:extLst>
          </p:cNvPr>
          <p:cNvCxnSpPr>
            <a:cxnSpLocks/>
          </p:cNvCxnSpPr>
          <p:nvPr userDrawn="1"/>
        </p:nvCxnSpPr>
        <p:spPr>
          <a:xfrm>
            <a:off x="524273" y="2632924"/>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9859E51B-537B-9646-0270-05ED3D94BBA4}"/>
              </a:ext>
            </a:extLst>
          </p:cNvPr>
          <p:cNvSpPr txBox="1">
            <a:spLocks/>
          </p:cNvSpPr>
          <p:nvPr userDrawn="1"/>
        </p:nvSpPr>
        <p:spPr>
          <a:xfrm>
            <a:off x="11877772" y="6565276"/>
            <a:ext cx="284133" cy="351270"/>
          </a:xfrm>
          <a:prstGeom prst="rect">
            <a:avLst/>
          </a:prstGeom>
        </p:spPr>
        <p:txBody>
          <a:bodyPr vert="horz" lIns="0" tIns="0" rIns="0" bIns="0" rtlCol="0" anchor="t" anchorCtr="0"/>
          <a:lstStyle>
            <a:defPPr>
              <a:defRPr lang="en-US"/>
            </a:defPPr>
            <a:lvl1pPr marL="0" algn="l" defTabSz="914400" rtl="0" eaLnBrk="1" latinLnBrk="0" hangingPunct="1">
              <a:defRPr sz="14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FE9D9-830D-F041-A4CA-F5016DC5F440}" type="slidenum">
              <a:rPr lang="en-US" sz="800" b="0" i="0" smtClean="0">
                <a:solidFill>
                  <a:srgbClr val="264B88"/>
                </a:solidFill>
                <a:latin typeface="Arial" panose="020B0604020202020204" pitchFamily="34" charset="0"/>
                <a:cs typeface="Arial" panose="020B0604020202020204" pitchFamily="34" charset="0"/>
              </a:rPr>
              <a:pPr/>
              <a:t>‹#›</a:t>
            </a:fld>
            <a:endParaRPr lang="en-US" sz="1000" b="0" i="0" dirty="0">
              <a:solidFill>
                <a:srgbClr val="264B88"/>
              </a:solidFill>
              <a:latin typeface="Arial" panose="020B0604020202020204" pitchFamily="34" charset="0"/>
              <a:cs typeface="Arial" panose="020B0604020202020204" pitchFamily="34" charset="0"/>
            </a:endParaRPr>
          </a:p>
        </p:txBody>
      </p:sp>
      <p:sp>
        <p:nvSpPr>
          <p:cNvPr id="9" name="Text Placeholder 2">
            <a:extLst>
              <a:ext uri="{FF2B5EF4-FFF2-40B4-BE49-F238E27FC236}">
                <a16:creationId xmlns:a16="http://schemas.microsoft.com/office/drawing/2014/main" id="{055F4E62-B7B1-0EE6-A324-6DBE39E3CB20}"/>
              </a:ext>
            </a:extLst>
          </p:cNvPr>
          <p:cNvSpPr>
            <a:spLocks noGrp="1"/>
          </p:cNvSpPr>
          <p:nvPr>
            <p:ph idx="1" hasCustomPrompt="1"/>
          </p:nvPr>
        </p:nvSpPr>
        <p:spPr>
          <a:xfrm>
            <a:off x="4909107" y="659760"/>
            <a:ext cx="6758617" cy="5544261"/>
          </a:xfrm>
          <a:prstGeom prst="rect">
            <a:avLst/>
          </a:prstGeom>
        </p:spPr>
        <p:txBody>
          <a:bodyPr vert="horz" lIns="91440" tIns="0" rIns="0" bIns="0" rtlCol="0">
            <a:normAutofit/>
          </a:bodyPr>
          <a:lstStyle>
            <a:lvl1pPr marL="228600" indent="-228600">
              <a:lnSpc>
                <a:spcPct val="100000"/>
              </a:lnSpc>
              <a:spcBef>
                <a:spcPts val="0"/>
              </a:spcBef>
              <a:spcAft>
                <a:spcPts val="600"/>
              </a:spcAft>
              <a:buClr>
                <a:srgbClr val="0075BF"/>
              </a:buClr>
              <a:buFont typeface="Wingdings" pitchFamily="2" charset="2"/>
              <a:buChar char="§"/>
              <a:defRPr sz="1400" b="0" i="0">
                <a:solidFill>
                  <a:schemeClr val="bg1">
                    <a:lumMod val="50000"/>
                  </a:schemeClr>
                </a:solidFill>
                <a:latin typeface="Arial" panose="020B0604020202020204" pitchFamily="34" charset="0"/>
                <a:cs typeface="Arial" panose="020B0604020202020204" pitchFamily="34" charset="0"/>
              </a:defRPr>
            </a:lvl1pPr>
            <a:lvl2pPr marL="457200" indent="-228600">
              <a:lnSpc>
                <a:spcPct val="100000"/>
              </a:lnSpc>
              <a:spcBef>
                <a:spcPts val="0"/>
              </a:spcBef>
              <a:spcAft>
                <a:spcPts val="600"/>
              </a:spcAft>
              <a:buClr>
                <a:srgbClr val="0075BF"/>
              </a:buClr>
              <a:buFont typeface="Arial" panose="020B0604020202020204" pitchFamily="34" charset="0"/>
              <a:buChar char="‒"/>
              <a:defRPr sz="1400" b="0" i="0">
                <a:solidFill>
                  <a:schemeClr val="bg1">
                    <a:lumMod val="50000"/>
                  </a:schemeClr>
                </a:solidFill>
                <a:latin typeface="Arial" panose="020B0604020202020204" pitchFamily="34" charset="0"/>
                <a:cs typeface="Arial" panose="020B0604020202020204" pitchFamily="34" charset="0"/>
              </a:defRPr>
            </a:lvl2pPr>
            <a:lvl3pPr marL="685800" indent="-228600">
              <a:lnSpc>
                <a:spcPct val="100000"/>
              </a:lnSpc>
              <a:spcBef>
                <a:spcPts val="0"/>
              </a:spcBef>
              <a:spcAft>
                <a:spcPts val="600"/>
              </a:spcAft>
              <a:buClr>
                <a:srgbClr val="0075BF"/>
              </a:buClr>
              <a:buFont typeface="Wingdings" pitchFamily="2" charset="2"/>
              <a:buChar char="§"/>
              <a:defRPr sz="1400" b="0" i="0">
                <a:solidFill>
                  <a:schemeClr val="bg1">
                    <a:lumMod val="50000"/>
                  </a:schemeClr>
                </a:solidFill>
                <a:latin typeface="Arial" panose="020B0604020202020204" pitchFamily="34" charset="0"/>
                <a:cs typeface="Arial" panose="020B0604020202020204" pitchFamily="34" charset="0"/>
              </a:defRPr>
            </a:lvl3pPr>
            <a:lvl4pPr marL="914400" indent="-228600">
              <a:lnSpc>
                <a:spcPct val="100000"/>
              </a:lnSpc>
              <a:spcBef>
                <a:spcPts val="0"/>
              </a:spcBef>
              <a:spcAft>
                <a:spcPts val="600"/>
              </a:spcAft>
              <a:buClr>
                <a:srgbClr val="0075BF"/>
              </a:buClr>
              <a:buFont typeface="Arial" panose="020B0604020202020204" pitchFamily="34" charset="0"/>
              <a:buChar char="‒"/>
              <a:defRPr sz="1400" b="0" i="0">
                <a:solidFill>
                  <a:schemeClr val="bg1">
                    <a:lumMod val="50000"/>
                  </a:schemeClr>
                </a:solidFill>
                <a:latin typeface="Arial" panose="020B0604020202020204" pitchFamily="34" charset="0"/>
                <a:cs typeface="Arial" panose="020B0604020202020204" pitchFamily="34" charset="0"/>
              </a:defRPr>
            </a:lvl4pPr>
            <a:lvl5pPr marL="1143000" indent="-228600">
              <a:lnSpc>
                <a:spcPct val="100000"/>
              </a:lnSpc>
              <a:spcBef>
                <a:spcPts val="0"/>
              </a:spcBef>
              <a:spcAft>
                <a:spcPts val="600"/>
              </a:spcAft>
              <a:buClr>
                <a:srgbClr val="0075BF"/>
              </a:buClr>
              <a:buFont typeface="Wingdings" pitchFamily="2" charset="2"/>
              <a:buChar char="§"/>
              <a:defRPr sz="1400" b="0" i="0">
                <a:solidFill>
                  <a:schemeClr val="bg1">
                    <a:lumMod val="50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7A0BA5E6-C04E-6EA1-39E7-F67D8F3E20CA}"/>
              </a:ext>
            </a:extLst>
          </p:cNvPr>
          <p:cNvSpPr txBox="1"/>
          <p:nvPr userDrawn="1"/>
        </p:nvSpPr>
        <p:spPr>
          <a:xfrm>
            <a:off x="274320" y="6524636"/>
            <a:ext cx="1605280" cy="215444"/>
          </a:xfrm>
          <a:prstGeom prst="rect">
            <a:avLst/>
          </a:prstGeom>
          <a:noFill/>
        </p:spPr>
        <p:txBody>
          <a:bodyPr wrap="square" rtlCol="0">
            <a:spAutoFit/>
          </a:bodyPr>
          <a:lstStyle/>
          <a:p>
            <a:r>
              <a:rPr lang="en-US" sz="800" b="0" i="0" dirty="0">
                <a:latin typeface="+mn-lt"/>
                <a:ea typeface="Helvetica Neue Light" panose="02000403000000020004" pitchFamily="2" charset="0"/>
              </a:rPr>
              <a:t>BENTLEY UNIVERSITY</a:t>
            </a:r>
          </a:p>
        </p:txBody>
      </p:sp>
    </p:spTree>
    <p:extLst>
      <p:ext uri="{BB962C8B-B14F-4D97-AF65-F5344CB8AC3E}">
        <p14:creationId xmlns:p14="http://schemas.microsoft.com/office/powerpoint/2010/main" val="626855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 - Split Left W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647AFB-5CF9-0640-BC0B-86EB3629BD72}"/>
              </a:ext>
            </a:extLst>
          </p:cNvPr>
          <p:cNvSpPr/>
          <p:nvPr userDrawn="1"/>
        </p:nvSpPr>
        <p:spPr>
          <a:xfrm>
            <a:off x="1" y="3"/>
            <a:ext cx="7166187" cy="6857999"/>
          </a:xfrm>
          <a:prstGeom prst="rect">
            <a:avLst/>
          </a:prstGeom>
          <a:solidFill>
            <a:schemeClr val="bg1">
              <a:lumMod val="9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0000"/>
              </a:solidFill>
            </a:endParaRPr>
          </a:p>
        </p:txBody>
      </p:sp>
      <p:sp>
        <p:nvSpPr>
          <p:cNvPr id="3" name="Title Placeholder 1">
            <a:extLst>
              <a:ext uri="{FF2B5EF4-FFF2-40B4-BE49-F238E27FC236}">
                <a16:creationId xmlns:a16="http://schemas.microsoft.com/office/drawing/2014/main" id="{B72ECBF5-3C7E-C5A1-C47A-9D8121475BFF}"/>
              </a:ext>
            </a:extLst>
          </p:cNvPr>
          <p:cNvSpPr>
            <a:spLocks noGrp="1"/>
          </p:cNvSpPr>
          <p:nvPr>
            <p:ph type="title" hasCustomPrompt="1"/>
          </p:nvPr>
        </p:nvSpPr>
        <p:spPr>
          <a:xfrm>
            <a:off x="524274" y="220650"/>
            <a:ext cx="6312461" cy="645186"/>
          </a:xfrm>
          <a:prstGeom prst="rect">
            <a:avLst/>
          </a:prstGeom>
        </p:spPr>
        <p:txBody>
          <a:bodyPr vert="horz" lIns="91440" tIns="0" rIns="0" bIns="0" rtlCol="0" anchor="b" anchorCtr="0">
            <a:normAutofit/>
          </a:bodyPr>
          <a:lstStyle>
            <a:lvl1pPr>
              <a:defRPr sz="3000" b="1" i="0" spc="0">
                <a:solidFill>
                  <a:schemeClr val="tx1"/>
                </a:solidFill>
                <a:latin typeface="Arial Black" panose="020B0A04020102020204" pitchFamily="34" charset="0"/>
                <a:cs typeface="Arial" panose="020B0604020202020204" pitchFamily="34" charset="0"/>
              </a:defRPr>
            </a:lvl1pPr>
          </a:lstStyle>
          <a:p>
            <a:r>
              <a:rPr lang="en-US" dirty="0"/>
              <a:t>Click to edit master title</a:t>
            </a:r>
          </a:p>
        </p:txBody>
      </p:sp>
      <p:cxnSp>
        <p:nvCxnSpPr>
          <p:cNvPr id="4" name="Straight Connector 3">
            <a:extLst>
              <a:ext uri="{FF2B5EF4-FFF2-40B4-BE49-F238E27FC236}">
                <a16:creationId xmlns:a16="http://schemas.microsoft.com/office/drawing/2014/main" id="{67028308-E455-A5A3-A8CC-DC9844ABF313}"/>
              </a:ext>
            </a:extLst>
          </p:cNvPr>
          <p:cNvCxnSpPr>
            <a:cxnSpLocks/>
          </p:cNvCxnSpPr>
          <p:nvPr userDrawn="1"/>
        </p:nvCxnSpPr>
        <p:spPr>
          <a:xfrm>
            <a:off x="524273" y="954595"/>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51AC5329-EC1E-2C0A-CBB7-DB6FE4267A3B}"/>
              </a:ext>
            </a:extLst>
          </p:cNvPr>
          <p:cNvSpPr txBox="1">
            <a:spLocks/>
          </p:cNvSpPr>
          <p:nvPr userDrawn="1"/>
        </p:nvSpPr>
        <p:spPr>
          <a:xfrm>
            <a:off x="11877772" y="6565276"/>
            <a:ext cx="284133" cy="351270"/>
          </a:xfrm>
          <a:prstGeom prst="rect">
            <a:avLst/>
          </a:prstGeom>
        </p:spPr>
        <p:txBody>
          <a:bodyPr vert="horz" lIns="0" tIns="0" rIns="0" bIns="0" rtlCol="0" anchor="t" anchorCtr="0"/>
          <a:lstStyle>
            <a:defPPr>
              <a:defRPr lang="en-US"/>
            </a:defPPr>
            <a:lvl1pPr marL="0" algn="l" defTabSz="914400" rtl="0" eaLnBrk="1" latinLnBrk="0" hangingPunct="1">
              <a:defRPr sz="14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FE9D9-830D-F041-A4CA-F5016DC5F440}" type="slidenum">
              <a:rPr lang="en-US" sz="800" b="0" i="0" smtClean="0">
                <a:solidFill>
                  <a:srgbClr val="264B88"/>
                </a:solidFill>
                <a:latin typeface="Arial" panose="020B0604020202020204" pitchFamily="34" charset="0"/>
                <a:cs typeface="Arial" panose="020B0604020202020204" pitchFamily="34" charset="0"/>
              </a:rPr>
              <a:pPr/>
              <a:t>‹#›</a:t>
            </a:fld>
            <a:endParaRPr lang="en-US" sz="1000" b="0" i="0" dirty="0">
              <a:solidFill>
                <a:srgbClr val="264B88"/>
              </a:solidFill>
              <a:latin typeface="Arial" panose="020B0604020202020204" pitchFamily="34" charset="0"/>
              <a:cs typeface="Arial" panose="020B0604020202020204" pitchFamily="34" charset="0"/>
            </a:endParaRPr>
          </a:p>
        </p:txBody>
      </p:sp>
      <p:sp>
        <p:nvSpPr>
          <p:cNvPr id="12" name="Text Placeholder 2">
            <a:extLst>
              <a:ext uri="{FF2B5EF4-FFF2-40B4-BE49-F238E27FC236}">
                <a16:creationId xmlns:a16="http://schemas.microsoft.com/office/drawing/2014/main" id="{6097CB6C-7945-A174-FB9D-F9790D4347AB}"/>
              </a:ext>
            </a:extLst>
          </p:cNvPr>
          <p:cNvSpPr>
            <a:spLocks noGrp="1"/>
          </p:cNvSpPr>
          <p:nvPr>
            <p:ph idx="1" hasCustomPrompt="1"/>
          </p:nvPr>
        </p:nvSpPr>
        <p:spPr>
          <a:xfrm>
            <a:off x="524272" y="1287670"/>
            <a:ext cx="6312461" cy="4836682"/>
          </a:xfrm>
          <a:prstGeom prst="rect">
            <a:avLst/>
          </a:prstGeom>
        </p:spPr>
        <p:txBody>
          <a:bodyPr vert="horz" lIns="0" tIns="0" rIns="0" bIns="0" rtlCol="0">
            <a:normAutofit/>
          </a:bodyPr>
          <a:lstStyle>
            <a:lvl1pPr marL="228600" indent="-228600">
              <a:lnSpc>
                <a:spcPct val="100000"/>
              </a:lnSpc>
              <a:spcBef>
                <a:spcPts val="0"/>
              </a:spcBef>
              <a:spcAft>
                <a:spcPts val="600"/>
              </a:spcAft>
              <a:buClr>
                <a:srgbClr val="FFCF05"/>
              </a:buClr>
              <a:buFont typeface="Wingdings" pitchFamily="2" charset="2"/>
              <a:buChar char="§"/>
              <a:defRPr sz="1600" b="0" i="0">
                <a:solidFill>
                  <a:schemeClr val="tx2"/>
                </a:solidFill>
                <a:latin typeface="Arial" panose="020B0604020202020204" pitchFamily="34" charset="0"/>
                <a:cs typeface="Arial" panose="020B0604020202020204" pitchFamily="34" charset="0"/>
              </a:defRPr>
            </a:lvl1pPr>
            <a:lvl2pPr marL="457200" indent="-228600">
              <a:lnSpc>
                <a:spcPct val="100000"/>
              </a:lnSpc>
              <a:spcBef>
                <a:spcPts val="0"/>
              </a:spcBef>
              <a:spcAft>
                <a:spcPts val="600"/>
              </a:spcAft>
              <a:buClr>
                <a:srgbClr val="FFCF05"/>
              </a:buClr>
              <a:buFont typeface="Arial" panose="020B0604020202020204" pitchFamily="34" charset="0"/>
              <a:buChar char="‒"/>
              <a:defRPr sz="1600" b="0" i="0">
                <a:solidFill>
                  <a:schemeClr val="tx2"/>
                </a:solidFill>
                <a:latin typeface="Arial" panose="020B0604020202020204" pitchFamily="34" charset="0"/>
                <a:cs typeface="Arial" panose="020B0604020202020204" pitchFamily="34" charset="0"/>
              </a:defRPr>
            </a:lvl2pPr>
            <a:lvl3pPr marL="685800" indent="-228600">
              <a:lnSpc>
                <a:spcPct val="100000"/>
              </a:lnSpc>
              <a:spcBef>
                <a:spcPts val="0"/>
              </a:spcBef>
              <a:spcAft>
                <a:spcPts val="600"/>
              </a:spcAft>
              <a:buClr>
                <a:srgbClr val="FFCF05"/>
              </a:buClr>
              <a:buFont typeface="Wingdings" pitchFamily="2" charset="2"/>
              <a:buChar char="§"/>
              <a:defRPr sz="1600" b="0" i="0">
                <a:solidFill>
                  <a:schemeClr val="tx2"/>
                </a:solidFill>
                <a:latin typeface="Arial" panose="020B0604020202020204" pitchFamily="34" charset="0"/>
                <a:cs typeface="Arial" panose="020B0604020202020204" pitchFamily="34" charset="0"/>
              </a:defRPr>
            </a:lvl3pPr>
            <a:lvl4pPr marL="914400" indent="-228600">
              <a:lnSpc>
                <a:spcPct val="100000"/>
              </a:lnSpc>
              <a:spcBef>
                <a:spcPts val="0"/>
              </a:spcBef>
              <a:spcAft>
                <a:spcPts val="600"/>
              </a:spcAft>
              <a:buClr>
                <a:srgbClr val="FFCF05"/>
              </a:buClr>
              <a:buFont typeface="Arial" panose="020B0604020202020204" pitchFamily="34" charset="0"/>
              <a:buChar char="‒"/>
              <a:defRPr sz="1600" b="0" i="0">
                <a:solidFill>
                  <a:schemeClr val="tx2"/>
                </a:solidFill>
                <a:latin typeface="Arial" panose="020B0604020202020204" pitchFamily="34" charset="0"/>
                <a:cs typeface="Arial" panose="020B0604020202020204" pitchFamily="34" charset="0"/>
              </a:defRPr>
            </a:lvl4pPr>
            <a:lvl5pPr marL="1143000" indent="-228600">
              <a:lnSpc>
                <a:spcPct val="100000"/>
              </a:lnSpc>
              <a:spcBef>
                <a:spcPts val="0"/>
              </a:spcBef>
              <a:spcAft>
                <a:spcPts val="600"/>
              </a:spcAft>
              <a:buClr>
                <a:srgbClr val="FFCF05"/>
              </a:buClr>
              <a:buFont typeface="Wingdings" pitchFamily="2" charset="2"/>
              <a:buChar char="§"/>
              <a:defRPr sz="1600" b="0" i="0">
                <a:solidFill>
                  <a:schemeClr val="tx2"/>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a:extLst>
              <a:ext uri="{FF2B5EF4-FFF2-40B4-BE49-F238E27FC236}">
                <a16:creationId xmlns:a16="http://schemas.microsoft.com/office/drawing/2014/main" id="{70A78DDE-5DCE-D5BD-8276-261F78AC7D1B}"/>
              </a:ext>
            </a:extLst>
          </p:cNvPr>
          <p:cNvSpPr txBox="1"/>
          <p:nvPr userDrawn="1"/>
        </p:nvSpPr>
        <p:spPr>
          <a:xfrm>
            <a:off x="274320" y="6524636"/>
            <a:ext cx="1605280" cy="215444"/>
          </a:xfrm>
          <a:prstGeom prst="rect">
            <a:avLst/>
          </a:prstGeom>
          <a:noFill/>
        </p:spPr>
        <p:txBody>
          <a:bodyPr wrap="square" rtlCol="0">
            <a:spAutoFit/>
          </a:bodyPr>
          <a:lstStyle/>
          <a:p>
            <a:r>
              <a:rPr lang="en-US" sz="800" b="0" i="0" dirty="0">
                <a:latin typeface="+mn-lt"/>
                <a:ea typeface="Helvetica Neue Light" panose="02000403000000020004" pitchFamily="2" charset="0"/>
              </a:rPr>
              <a:t>BENTLEY UNIVERSITY</a:t>
            </a:r>
          </a:p>
        </p:txBody>
      </p:sp>
    </p:spTree>
    <p:extLst>
      <p:ext uri="{BB962C8B-B14F-4D97-AF65-F5344CB8AC3E}">
        <p14:creationId xmlns:p14="http://schemas.microsoft.com/office/powerpoint/2010/main" val="40656118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 - Split Half">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AEBC56-12CD-7249-90CB-E89327C35E6A}"/>
              </a:ext>
            </a:extLst>
          </p:cNvPr>
          <p:cNvSpPr/>
          <p:nvPr userDrawn="1"/>
        </p:nvSpPr>
        <p:spPr>
          <a:xfrm>
            <a:off x="6096000" y="4"/>
            <a:ext cx="6096000" cy="6857999"/>
          </a:xfrm>
          <a:prstGeom prst="rect">
            <a:avLst/>
          </a:prstGeom>
          <a:solidFill>
            <a:schemeClr val="tx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Slide Number Placeholder 5">
            <a:extLst>
              <a:ext uri="{FF2B5EF4-FFF2-40B4-BE49-F238E27FC236}">
                <a16:creationId xmlns:a16="http://schemas.microsoft.com/office/drawing/2014/main" id="{1BBB3274-75D9-0053-6BE0-F4B437047857}"/>
              </a:ext>
            </a:extLst>
          </p:cNvPr>
          <p:cNvSpPr txBox="1">
            <a:spLocks/>
          </p:cNvSpPr>
          <p:nvPr userDrawn="1"/>
        </p:nvSpPr>
        <p:spPr>
          <a:xfrm>
            <a:off x="11877772" y="6565276"/>
            <a:ext cx="284133" cy="351270"/>
          </a:xfrm>
          <a:prstGeom prst="rect">
            <a:avLst/>
          </a:prstGeom>
        </p:spPr>
        <p:txBody>
          <a:bodyPr vert="horz" lIns="0" tIns="0" rIns="0" bIns="0" rtlCol="0" anchor="t" anchorCtr="0"/>
          <a:lstStyle>
            <a:defPPr>
              <a:defRPr lang="en-US"/>
            </a:defPPr>
            <a:lvl1pPr marL="0" algn="l" defTabSz="914400" rtl="0" eaLnBrk="1" latinLnBrk="0" hangingPunct="1">
              <a:defRPr sz="14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FE9D9-830D-F041-A4CA-F5016DC5F440}" type="slidenum">
              <a:rPr lang="en-US" sz="800" b="0" i="0" smtClean="0">
                <a:solidFill>
                  <a:schemeClr val="bg1"/>
                </a:solidFill>
                <a:latin typeface="Arial" panose="020B0604020202020204" pitchFamily="34" charset="0"/>
                <a:cs typeface="Arial" panose="020B0604020202020204" pitchFamily="34" charset="0"/>
              </a:rPr>
              <a:pPr/>
              <a:t>‹#›</a:t>
            </a:fld>
            <a:endParaRPr lang="en-US" sz="1000" b="0" i="0" dirty="0">
              <a:solidFill>
                <a:schemeClr val="bg1"/>
              </a:solidFill>
              <a:latin typeface="Arial" panose="020B0604020202020204" pitchFamily="34" charset="0"/>
              <a:cs typeface="Arial" panose="020B0604020202020204" pitchFamily="34" charset="0"/>
            </a:endParaRPr>
          </a:p>
        </p:txBody>
      </p:sp>
      <p:sp>
        <p:nvSpPr>
          <p:cNvPr id="6" name="Text Placeholder 3">
            <a:extLst>
              <a:ext uri="{FF2B5EF4-FFF2-40B4-BE49-F238E27FC236}">
                <a16:creationId xmlns:a16="http://schemas.microsoft.com/office/drawing/2014/main" id="{ECD4B128-536A-F8A2-2D68-6A2BF523ADF0}"/>
              </a:ext>
            </a:extLst>
          </p:cNvPr>
          <p:cNvSpPr>
            <a:spLocks noGrp="1"/>
          </p:cNvSpPr>
          <p:nvPr>
            <p:ph type="body" sz="half" idx="10" hasCustomPrompt="1"/>
          </p:nvPr>
        </p:nvSpPr>
        <p:spPr>
          <a:xfrm>
            <a:off x="489344" y="1960668"/>
            <a:ext cx="5174537" cy="4077653"/>
          </a:xfrm>
          <a:prstGeom prst="rect">
            <a:avLst/>
          </a:prstGeom>
        </p:spPr>
        <p:txBody>
          <a:bodyPr/>
          <a:lstStyle>
            <a:lvl1pPr marL="0" indent="0">
              <a:lnSpc>
                <a:spcPct val="100000"/>
              </a:lnSpc>
              <a:buNone/>
              <a:defRPr sz="1600" b="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600" dirty="0">
                <a:solidFill>
                  <a:srgbClr val="7B8490"/>
                </a:solidFill>
              </a:rPr>
              <a:t>Subhead text or slide description.</a:t>
            </a:r>
          </a:p>
        </p:txBody>
      </p:sp>
      <p:sp>
        <p:nvSpPr>
          <p:cNvPr id="7" name="Title Placeholder 1">
            <a:extLst>
              <a:ext uri="{FF2B5EF4-FFF2-40B4-BE49-F238E27FC236}">
                <a16:creationId xmlns:a16="http://schemas.microsoft.com/office/drawing/2014/main" id="{26CF8193-C784-CC5A-6501-5A36984E0BC6}"/>
              </a:ext>
            </a:extLst>
          </p:cNvPr>
          <p:cNvSpPr>
            <a:spLocks noGrp="1"/>
          </p:cNvSpPr>
          <p:nvPr>
            <p:ph type="title" hasCustomPrompt="1"/>
          </p:nvPr>
        </p:nvSpPr>
        <p:spPr>
          <a:xfrm>
            <a:off x="524275" y="409836"/>
            <a:ext cx="5139606" cy="1011584"/>
          </a:xfrm>
          <a:prstGeom prst="rect">
            <a:avLst/>
          </a:prstGeom>
        </p:spPr>
        <p:txBody>
          <a:bodyPr vert="horz" lIns="91440" tIns="0" rIns="0" bIns="0" rtlCol="0" anchor="b" anchorCtr="0">
            <a:normAutofit/>
          </a:bodyPr>
          <a:lstStyle>
            <a:lvl1pPr>
              <a:defRPr sz="3000" b="1" i="0" spc="0">
                <a:solidFill>
                  <a:srgbClr val="004A80"/>
                </a:solidFill>
                <a:latin typeface="Arial Black" panose="020B0A04020102020204" pitchFamily="34" charset="0"/>
                <a:cs typeface="Arial" panose="020B0604020202020204" pitchFamily="34" charset="0"/>
              </a:defRPr>
            </a:lvl1pPr>
          </a:lstStyle>
          <a:p>
            <a:r>
              <a:rPr lang="en-US" dirty="0"/>
              <a:t>Click to edit master title style</a:t>
            </a:r>
          </a:p>
        </p:txBody>
      </p:sp>
      <p:cxnSp>
        <p:nvCxnSpPr>
          <p:cNvPr id="9" name="Straight Connector 8">
            <a:extLst>
              <a:ext uri="{FF2B5EF4-FFF2-40B4-BE49-F238E27FC236}">
                <a16:creationId xmlns:a16="http://schemas.microsoft.com/office/drawing/2014/main" id="{2CA8F144-4FE2-10E1-03F0-562FE607035E}"/>
              </a:ext>
            </a:extLst>
          </p:cNvPr>
          <p:cNvCxnSpPr>
            <a:cxnSpLocks/>
          </p:cNvCxnSpPr>
          <p:nvPr userDrawn="1"/>
        </p:nvCxnSpPr>
        <p:spPr>
          <a:xfrm>
            <a:off x="524273" y="1510179"/>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FD19E774-40C2-3EA3-FA5E-CBB28FABC494}"/>
              </a:ext>
            </a:extLst>
          </p:cNvPr>
          <p:cNvSpPr>
            <a:spLocks noGrp="1"/>
          </p:cNvSpPr>
          <p:nvPr>
            <p:ph idx="1" hasCustomPrompt="1"/>
          </p:nvPr>
        </p:nvSpPr>
        <p:spPr>
          <a:xfrm>
            <a:off x="6620719" y="1627911"/>
            <a:ext cx="4977114" cy="4085525"/>
          </a:xfrm>
          <a:prstGeom prst="rect">
            <a:avLst/>
          </a:prstGeom>
        </p:spPr>
        <p:txBody>
          <a:bodyPr vert="horz" lIns="0" tIns="0" rIns="0" bIns="0" rtlCol="0">
            <a:normAutofit/>
          </a:bodyPr>
          <a:lstStyle>
            <a:lvl1pPr marL="228600" indent="-228600">
              <a:lnSpc>
                <a:spcPct val="100000"/>
              </a:lnSpc>
              <a:spcBef>
                <a:spcPts val="0"/>
              </a:spcBef>
              <a:spcAft>
                <a:spcPts val="600"/>
              </a:spcAft>
              <a:buClr>
                <a:srgbClr val="FFCF05"/>
              </a:buClr>
              <a:buFont typeface="Wingdings" pitchFamily="2" charset="2"/>
              <a:buChar char="§"/>
              <a:defRPr sz="1600" b="0" i="0">
                <a:solidFill>
                  <a:srgbClr val="FFFFFF"/>
                </a:solidFill>
                <a:latin typeface="Arial" panose="020B0604020202020204" pitchFamily="34" charset="0"/>
                <a:cs typeface="Arial" panose="020B0604020202020204" pitchFamily="34" charset="0"/>
              </a:defRPr>
            </a:lvl1pPr>
            <a:lvl2pPr marL="457200" indent="-228600">
              <a:lnSpc>
                <a:spcPct val="100000"/>
              </a:lnSpc>
              <a:spcBef>
                <a:spcPts val="0"/>
              </a:spcBef>
              <a:spcAft>
                <a:spcPts val="600"/>
              </a:spcAft>
              <a:buClr>
                <a:srgbClr val="FFCF05"/>
              </a:buClr>
              <a:buFont typeface="Arial" panose="020B0604020202020204" pitchFamily="34" charset="0"/>
              <a:buChar char="‒"/>
              <a:defRPr sz="1600" b="0" i="0">
                <a:solidFill>
                  <a:srgbClr val="FFFFFF"/>
                </a:solidFill>
                <a:latin typeface="Arial" panose="020B0604020202020204" pitchFamily="34" charset="0"/>
                <a:cs typeface="Arial" panose="020B0604020202020204" pitchFamily="34" charset="0"/>
              </a:defRPr>
            </a:lvl2pPr>
            <a:lvl3pPr marL="685800" indent="-228600">
              <a:lnSpc>
                <a:spcPct val="100000"/>
              </a:lnSpc>
              <a:spcBef>
                <a:spcPts val="0"/>
              </a:spcBef>
              <a:spcAft>
                <a:spcPts val="600"/>
              </a:spcAft>
              <a:buClr>
                <a:srgbClr val="FFCF05"/>
              </a:buClr>
              <a:buFont typeface="Wingdings" pitchFamily="2" charset="2"/>
              <a:buChar char="§"/>
              <a:defRPr sz="1600" b="0" i="0">
                <a:solidFill>
                  <a:srgbClr val="FFFFFF"/>
                </a:solidFill>
                <a:latin typeface="Arial" panose="020B0604020202020204" pitchFamily="34" charset="0"/>
                <a:cs typeface="Arial" panose="020B0604020202020204" pitchFamily="34" charset="0"/>
              </a:defRPr>
            </a:lvl3pPr>
            <a:lvl4pPr marL="914400" indent="-228600">
              <a:lnSpc>
                <a:spcPct val="100000"/>
              </a:lnSpc>
              <a:spcBef>
                <a:spcPts val="0"/>
              </a:spcBef>
              <a:spcAft>
                <a:spcPts val="600"/>
              </a:spcAft>
              <a:buClr>
                <a:srgbClr val="FFCF05"/>
              </a:buClr>
              <a:buFont typeface="Arial" panose="020B0604020202020204" pitchFamily="34" charset="0"/>
              <a:buChar char="‒"/>
              <a:defRPr sz="1600" b="0" i="0">
                <a:solidFill>
                  <a:srgbClr val="FFFFFF"/>
                </a:solidFill>
                <a:latin typeface="Arial" panose="020B0604020202020204" pitchFamily="34" charset="0"/>
                <a:cs typeface="Arial" panose="020B0604020202020204" pitchFamily="34" charset="0"/>
              </a:defRPr>
            </a:lvl4pPr>
            <a:lvl5pPr marL="1143000" indent="-228600">
              <a:lnSpc>
                <a:spcPct val="100000"/>
              </a:lnSpc>
              <a:spcBef>
                <a:spcPts val="0"/>
              </a:spcBef>
              <a:spcAft>
                <a:spcPts val="600"/>
              </a:spcAft>
              <a:buClr>
                <a:srgbClr val="FFCF05"/>
              </a:buClr>
              <a:buFont typeface="Wingdings" pitchFamily="2" charset="2"/>
              <a:buChar char="§"/>
              <a:defRPr sz="1600" b="0" i="0">
                <a:solidFill>
                  <a:srgbClr val="FFFFFF"/>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a:extLst>
              <a:ext uri="{FF2B5EF4-FFF2-40B4-BE49-F238E27FC236}">
                <a16:creationId xmlns:a16="http://schemas.microsoft.com/office/drawing/2014/main" id="{F3452717-312C-1C78-6CB9-A175FAC76AB2}"/>
              </a:ext>
            </a:extLst>
          </p:cNvPr>
          <p:cNvSpPr txBox="1"/>
          <p:nvPr userDrawn="1"/>
        </p:nvSpPr>
        <p:spPr>
          <a:xfrm>
            <a:off x="274320" y="6524636"/>
            <a:ext cx="1605280" cy="215444"/>
          </a:xfrm>
          <a:prstGeom prst="rect">
            <a:avLst/>
          </a:prstGeom>
          <a:noFill/>
        </p:spPr>
        <p:txBody>
          <a:bodyPr wrap="square" rtlCol="0">
            <a:spAutoFit/>
          </a:bodyPr>
          <a:lstStyle/>
          <a:p>
            <a:r>
              <a:rPr lang="en-US" sz="800" b="0" i="0" dirty="0">
                <a:latin typeface="+mn-lt"/>
                <a:ea typeface="Helvetica Neue Light" panose="02000403000000020004" pitchFamily="2" charset="0"/>
              </a:rPr>
              <a:t>BENTLEY UNIVERSITY</a:t>
            </a:r>
          </a:p>
        </p:txBody>
      </p:sp>
    </p:spTree>
    <p:extLst>
      <p:ext uri="{BB962C8B-B14F-4D97-AF65-F5344CB8AC3E}">
        <p14:creationId xmlns:p14="http://schemas.microsoft.com/office/powerpoint/2010/main" val="26303071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 - Text and Photo">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4287EBAB-D53A-9F43-98ED-15EC48591FFA}"/>
              </a:ext>
            </a:extLst>
          </p:cNvPr>
          <p:cNvSpPr>
            <a:spLocks noGrp="1"/>
          </p:cNvSpPr>
          <p:nvPr>
            <p:ph type="pic" sz="quarter" idx="11"/>
          </p:nvPr>
        </p:nvSpPr>
        <p:spPr>
          <a:xfrm>
            <a:off x="7315200" y="0"/>
            <a:ext cx="4876800" cy="6858000"/>
          </a:xfrm>
          <a:prstGeom prst="rect">
            <a:avLst/>
          </a:prstGeom>
        </p:spPr>
        <p:txBody>
          <a:bodyPr>
            <a:normAutofit/>
          </a:bodyPr>
          <a:lstStyle>
            <a:lvl1pPr marL="0" indent="0" algn="ctr">
              <a:buNone/>
              <a:defRPr sz="2000"/>
            </a:lvl1pPr>
          </a:lstStyle>
          <a:p>
            <a:endParaRPr lang="en-US" dirty="0"/>
          </a:p>
          <a:p>
            <a:endParaRPr lang="en-US" dirty="0"/>
          </a:p>
          <a:p>
            <a:endParaRPr lang="en-US" dirty="0"/>
          </a:p>
          <a:p>
            <a:endParaRPr lang="en-US" dirty="0"/>
          </a:p>
          <a:p>
            <a:endParaRPr lang="en-US" dirty="0"/>
          </a:p>
          <a:p>
            <a:endParaRPr lang="en-US" dirty="0"/>
          </a:p>
          <a:p>
            <a:r>
              <a:rPr lang="en-US" dirty="0"/>
              <a:t>Click to insert photo</a:t>
            </a:r>
          </a:p>
        </p:txBody>
      </p:sp>
      <p:sp>
        <p:nvSpPr>
          <p:cNvPr id="10" name="Text Placeholder 3">
            <a:extLst>
              <a:ext uri="{FF2B5EF4-FFF2-40B4-BE49-F238E27FC236}">
                <a16:creationId xmlns:a16="http://schemas.microsoft.com/office/drawing/2014/main" id="{92BB2B4B-E3E6-1D4E-A26B-055CAA5DF3DA}"/>
              </a:ext>
            </a:extLst>
          </p:cNvPr>
          <p:cNvSpPr>
            <a:spLocks noGrp="1"/>
          </p:cNvSpPr>
          <p:nvPr>
            <p:ph type="body" sz="half" idx="10" hasCustomPrompt="1"/>
          </p:nvPr>
        </p:nvSpPr>
        <p:spPr>
          <a:xfrm>
            <a:off x="508677" y="1218349"/>
            <a:ext cx="6065745" cy="894113"/>
          </a:xfrm>
          <a:prstGeom prst="rect">
            <a:avLst/>
          </a:prstGeom>
        </p:spPr>
        <p:txBody>
          <a:bodyPr lIns="9144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1">
                <a:solidFill>
                  <a:schemeClr val="tx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1600" dirty="0">
                <a:solidFill>
                  <a:srgbClr val="7B8490"/>
                </a:solidFill>
              </a:rPr>
              <a:t>Subhead text or fact information. </a:t>
            </a:r>
            <a:r>
              <a:rPr lang="en-US" sz="1600" dirty="0" err="1">
                <a:solidFill>
                  <a:srgbClr val="7B8490"/>
                </a:solidFill>
              </a:rPr>
              <a:t>Ellignatis</a:t>
            </a:r>
            <a:r>
              <a:rPr lang="en-US" sz="1600" dirty="0">
                <a:solidFill>
                  <a:srgbClr val="7B8490"/>
                </a:solidFill>
              </a:rPr>
              <a:t> </a:t>
            </a:r>
            <a:r>
              <a:rPr lang="en-US" sz="1600" dirty="0" err="1">
                <a:solidFill>
                  <a:srgbClr val="7B8490"/>
                </a:solidFill>
              </a:rPr>
              <a:t>erum</a:t>
            </a:r>
            <a:r>
              <a:rPr lang="en-US" sz="1600" dirty="0">
                <a:solidFill>
                  <a:srgbClr val="7B8490"/>
                </a:solidFill>
              </a:rPr>
              <a:t> </a:t>
            </a:r>
            <a:r>
              <a:rPr lang="en-US" sz="1600" dirty="0" err="1">
                <a:solidFill>
                  <a:srgbClr val="7B8490"/>
                </a:solidFill>
              </a:rPr>
              <a:t>estiandi</a:t>
            </a:r>
            <a:r>
              <a:rPr lang="en-US" sz="1600" dirty="0">
                <a:solidFill>
                  <a:srgbClr val="7B8490"/>
                </a:solidFill>
              </a:rPr>
              <a:t> ad que </a:t>
            </a:r>
            <a:r>
              <a:rPr lang="en-US" sz="1600" dirty="0" err="1">
                <a:solidFill>
                  <a:srgbClr val="7B8490"/>
                </a:solidFill>
              </a:rPr>
              <a:t>porestis</a:t>
            </a:r>
            <a:r>
              <a:rPr lang="en-US" sz="1600" dirty="0">
                <a:solidFill>
                  <a:srgbClr val="7B8490"/>
                </a:solidFill>
              </a:rPr>
              <a:t> </a:t>
            </a:r>
            <a:r>
              <a:rPr lang="en-US" sz="1600" dirty="0" err="1">
                <a:solidFill>
                  <a:srgbClr val="7B8490"/>
                </a:solidFill>
              </a:rPr>
              <a:t>aut</a:t>
            </a:r>
            <a:r>
              <a:rPr lang="en-US" sz="1600" dirty="0">
                <a:solidFill>
                  <a:srgbClr val="7B8490"/>
                </a:solidFill>
              </a:rPr>
              <a:t> </a:t>
            </a:r>
            <a:r>
              <a:rPr lang="en-US" sz="1600" dirty="0" err="1">
                <a:solidFill>
                  <a:srgbClr val="7B8490"/>
                </a:solidFill>
              </a:rPr>
              <a:t>eos</a:t>
            </a:r>
            <a:r>
              <a:rPr lang="en-US" sz="1600" dirty="0">
                <a:solidFill>
                  <a:srgbClr val="7B8490"/>
                </a:solidFill>
              </a:rPr>
              <a:t> nim </a:t>
            </a:r>
            <a:r>
              <a:rPr lang="en-US" sz="1600" dirty="0" err="1">
                <a:solidFill>
                  <a:srgbClr val="7B8490"/>
                </a:solidFill>
              </a:rPr>
              <a:t>archit</a:t>
            </a:r>
            <a:r>
              <a:rPr lang="en-US" sz="1600" dirty="0">
                <a:solidFill>
                  <a:srgbClr val="7B8490"/>
                </a:solidFill>
              </a:rPr>
              <a:t> </a:t>
            </a:r>
            <a:r>
              <a:rPr lang="en-US" sz="1600" dirty="0" err="1">
                <a:solidFill>
                  <a:srgbClr val="7B8490"/>
                </a:solidFill>
              </a:rPr>
              <a:t>acerum</a:t>
            </a:r>
            <a:r>
              <a:rPr lang="en-US" sz="1600" dirty="0">
                <a:solidFill>
                  <a:srgbClr val="7B8490"/>
                </a:solidFill>
              </a:rPr>
              <a:t> </a:t>
            </a:r>
            <a:r>
              <a:rPr lang="en-US" sz="1600" dirty="0" err="1">
                <a:solidFill>
                  <a:srgbClr val="7B8490"/>
                </a:solidFill>
              </a:rPr>
              <a:t>ditione</a:t>
            </a:r>
            <a:r>
              <a:rPr lang="en-US" sz="1600" dirty="0">
                <a:solidFill>
                  <a:srgbClr val="7B8490"/>
                </a:solidFill>
              </a:rPr>
              <a:t> </a:t>
            </a:r>
            <a:r>
              <a:rPr lang="en-US" sz="1600" dirty="0" err="1">
                <a:solidFill>
                  <a:srgbClr val="7B8490"/>
                </a:solidFill>
              </a:rPr>
              <a:t>derum</a:t>
            </a:r>
            <a:r>
              <a:rPr lang="en-US" sz="1600" dirty="0">
                <a:solidFill>
                  <a:srgbClr val="7B8490"/>
                </a:solidFill>
              </a:rPr>
              <a:t> </a:t>
            </a:r>
            <a:r>
              <a:rPr lang="en-US" sz="1600" dirty="0" err="1">
                <a:solidFill>
                  <a:srgbClr val="7B8490"/>
                </a:solidFill>
              </a:rPr>
              <a:t>audae</a:t>
            </a:r>
            <a:r>
              <a:rPr lang="en-US" sz="1600" dirty="0">
                <a:solidFill>
                  <a:srgbClr val="7B8490"/>
                </a:solidFill>
              </a:rPr>
              <a:t>.</a:t>
            </a:r>
          </a:p>
        </p:txBody>
      </p:sp>
      <p:sp>
        <p:nvSpPr>
          <p:cNvPr id="2" name="Title Placeholder 1">
            <a:extLst>
              <a:ext uri="{FF2B5EF4-FFF2-40B4-BE49-F238E27FC236}">
                <a16:creationId xmlns:a16="http://schemas.microsoft.com/office/drawing/2014/main" id="{DC1D743A-546F-FE41-BA4B-9AE0A7756B4F}"/>
              </a:ext>
            </a:extLst>
          </p:cNvPr>
          <p:cNvSpPr>
            <a:spLocks noGrp="1"/>
          </p:cNvSpPr>
          <p:nvPr>
            <p:ph type="title" hasCustomPrompt="1"/>
          </p:nvPr>
        </p:nvSpPr>
        <p:spPr>
          <a:xfrm>
            <a:off x="524275" y="220650"/>
            <a:ext cx="6065746" cy="645186"/>
          </a:xfrm>
          <a:prstGeom prst="rect">
            <a:avLst/>
          </a:prstGeom>
        </p:spPr>
        <p:txBody>
          <a:bodyPr vert="horz" lIns="91440" tIns="0" rIns="0" bIns="0" rtlCol="0" anchor="b" anchorCtr="0">
            <a:normAutofit/>
          </a:bodyPr>
          <a:lstStyle>
            <a:lvl1pPr>
              <a:defRPr sz="3000" b="1" i="0" spc="0">
                <a:solidFill>
                  <a:schemeClr val="tx1"/>
                </a:solidFill>
                <a:latin typeface="Arial Black" panose="020B0A04020102020204" pitchFamily="34" charset="0"/>
                <a:cs typeface="Arial" panose="020B0604020202020204" pitchFamily="34" charset="0"/>
              </a:defRPr>
            </a:lvl1pPr>
          </a:lstStyle>
          <a:p>
            <a:r>
              <a:rPr lang="en-US" dirty="0"/>
              <a:t>Click to edit master title</a:t>
            </a:r>
          </a:p>
        </p:txBody>
      </p:sp>
      <p:cxnSp>
        <p:nvCxnSpPr>
          <p:cNvPr id="3" name="Straight Connector 2">
            <a:extLst>
              <a:ext uri="{FF2B5EF4-FFF2-40B4-BE49-F238E27FC236}">
                <a16:creationId xmlns:a16="http://schemas.microsoft.com/office/drawing/2014/main" id="{3A695BCF-E083-4E2E-816B-4B8D3F3CE215}"/>
              </a:ext>
            </a:extLst>
          </p:cNvPr>
          <p:cNvCxnSpPr>
            <a:cxnSpLocks/>
          </p:cNvCxnSpPr>
          <p:nvPr userDrawn="1"/>
        </p:nvCxnSpPr>
        <p:spPr>
          <a:xfrm>
            <a:off x="524273" y="954595"/>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240BE1B-3ACB-FB07-0CCE-6876AAD472BB}"/>
              </a:ext>
            </a:extLst>
          </p:cNvPr>
          <p:cNvSpPr txBox="1">
            <a:spLocks/>
          </p:cNvSpPr>
          <p:nvPr userDrawn="1"/>
        </p:nvSpPr>
        <p:spPr>
          <a:xfrm>
            <a:off x="11877772" y="6565276"/>
            <a:ext cx="284133" cy="351270"/>
          </a:xfrm>
          <a:prstGeom prst="rect">
            <a:avLst/>
          </a:prstGeom>
        </p:spPr>
        <p:txBody>
          <a:bodyPr vert="horz" lIns="0" tIns="0" rIns="0" bIns="0" rtlCol="0" anchor="t" anchorCtr="0"/>
          <a:lstStyle>
            <a:defPPr>
              <a:defRPr lang="en-US"/>
            </a:defPPr>
            <a:lvl1pPr marL="0" algn="l" defTabSz="914400" rtl="0" eaLnBrk="1" latinLnBrk="0" hangingPunct="1">
              <a:defRPr sz="14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FE9D9-830D-F041-A4CA-F5016DC5F440}" type="slidenum">
              <a:rPr lang="en-US" sz="800" b="0" i="0" smtClean="0">
                <a:solidFill>
                  <a:srgbClr val="264B88"/>
                </a:solidFill>
                <a:latin typeface="Arial" panose="020B0604020202020204" pitchFamily="34" charset="0"/>
                <a:cs typeface="Arial" panose="020B0604020202020204" pitchFamily="34" charset="0"/>
              </a:rPr>
              <a:pPr/>
              <a:t>‹#›</a:t>
            </a:fld>
            <a:endParaRPr lang="en-US" sz="1000" b="0" i="0" dirty="0">
              <a:solidFill>
                <a:srgbClr val="264B88"/>
              </a:solidFill>
              <a:latin typeface="Arial" panose="020B0604020202020204" pitchFamily="34" charset="0"/>
              <a:cs typeface="Arial" panose="020B0604020202020204" pitchFamily="34" charset="0"/>
            </a:endParaRPr>
          </a:p>
        </p:txBody>
      </p:sp>
      <p:sp>
        <p:nvSpPr>
          <p:cNvPr id="7" name="Text Placeholder 2">
            <a:extLst>
              <a:ext uri="{FF2B5EF4-FFF2-40B4-BE49-F238E27FC236}">
                <a16:creationId xmlns:a16="http://schemas.microsoft.com/office/drawing/2014/main" id="{99EFA4C1-346B-2BFA-5BD0-EB84C4A77E9E}"/>
              </a:ext>
            </a:extLst>
          </p:cNvPr>
          <p:cNvSpPr>
            <a:spLocks noGrp="1"/>
          </p:cNvSpPr>
          <p:nvPr>
            <p:ph idx="1" hasCustomPrompt="1"/>
          </p:nvPr>
        </p:nvSpPr>
        <p:spPr>
          <a:xfrm>
            <a:off x="524274" y="2464975"/>
            <a:ext cx="6050148" cy="3739052"/>
          </a:xfrm>
          <a:prstGeom prst="rect">
            <a:avLst/>
          </a:prstGeom>
        </p:spPr>
        <p:txBody>
          <a:bodyPr vert="horz" lIns="91440" tIns="0" rIns="0" bIns="0" rtlCol="0">
            <a:normAutofit/>
          </a:bodyPr>
          <a:lstStyle>
            <a:lvl1pPr marL="228600" indent="-228600">
              <a:lnSpc>
                <a:spcPct val="100000"/>
              </a:lnSpc>
              <a:spcBef>
                <a:spcPts val="0"/>
              </a:spcBef>
              <a:spcAft>
                <a:spcPts val="600"/>
              </a:spcAft>
              <a:buClr>
                <a:srgbClr val="0075BF"/>
              </a:buClr>
              <a:buFont typeface="Wingdings" pitchFamily="2" charset="2"/>
              <a:buChar char="§"/>
              <a:defRPr sz="1600" b="0" i="0">
                <a:solidFill>
                  <a:schemeClr val="tx2"/>
                </a:solidFill>
                <a:latin typeface="Arial" panose="020B0604020202020204" pitchFamily="34" charset="0"/>
                <a:cs typeface="Arial" panose="020B0604020202020204" pitchFamily="34" charset="0"/>
              </a:defRPr>
            </a:lvl1pPr>
            <a:lvl2pPr marL="457200" indent="-228600">
              <a:lnSpc>
                <a:spcPct val="100000"/>
              </a:lnSpc>
              <a:spcBef>
                <a:spcPts val="0"/>
              </a:spcBef>
              <a:spcAft>
                <a:spcPts val="600"/>
              </a:spcAft>
              <a:buClr>
                <a:srgbClr val="0075BF"/>
              </a:buClr>
              <a:buFont typeface="Arial" panose="020B0604020202020204" pitchFamily="34" charset="0"/>
              <a:buChar char="‒"/>
              <a:defRPr sz="1600" b="0" i="0">
                <a:solidFill>
                  <a:schemeClr val="tx2"/>
                </a:solidFill>
                <a:latin typeface="Arial" panose="020B0604020202020204" pitchFamily="34" charset="0"/>
                <a:cs typeface="Arial" panose="020B0604020202020204" pitchFamily="34" charset="0"/>
              </a:defRPr>
            </a:lvl2pPr>
            <a:lvl3pPr marL="685800" indent="-228600">
              <a:lnSpc>
                <a:spcPct val="100000"/>
              </a:lnSpc>
              <a:spcBef>
                <a:spcPts val="0"/>
              </a:spcBef>
              <a:spcAft>
                <a:spcPts val="600"/>
              </a:spcAft>
              <a:buClr>
                <a:srgbClr val="0075BF"/>
              </a:buClr>
              <a:buFont typeface="Wingdings" pitchFamily="2" charset="2"/>
              <a:buChar char="§"/>
              <a:defRPr sz="1600" b="0" i="0">
                <a:solidFill>
                  <a:schemeClr val="tx2"/>
                </a:solidFill>
                <a:latin typeface="Arial" panose="020B0604020202020204" pitchFamily="34" charset="0"/>
                <a:cs typeface="Arial" panose="020B0604020202020204" pitchFamily="34" charset="0"/>
              </a:defRPr>
            </a:lvl3pPr>
            <a:lvl4pPr marL="914400" indent="-228600">
              <a:lnSpc>
                <a:spcPct val="100000"/>
              </a:lnSpc>
              <a:spcBef>
                <a:spcPts val="0"/>
              </a:spcBef>
              <a:spcAft>
                <a:spcPts val="600"/>
              </a:spcAft>
              <a:buClr>
                <a:srgbClr val="0075BF"/>
              </a:buClr>
              <a:buFont typeface="Arial" panose="020B0604020202020204" pitchFamily="34" charset="0"/>
              <a:buChar char="‒"/>
              <a:defRPr sz="1600" b="0" i="0">
                <a:solidFill>
                  <a:schemeClr val="tx2"/>
                </a:solidFill>
                <a:latin typeface="Arial" panose="020B0604020202020204" pitchFamily="34" charset="0"/>
                <a:cs typeface="Arial" panose="020B0604020202020204" pitchFamily="34" charset="0"/>
              </a:defRPr>
            </a:lvl4pPr>
            <a:lvl5pPr marL="1143000" indent="-228600">
              <a:lnSpc>
                <a:spcPct val="100000"/>
              </a:lnSpc>
              <a:spcBef>
                <a:spcPts val="0"/>
              </a:spcBef>
              <a:spcAft>
                <a:spcPts val="600"/>
              </a:spcAft>
              <a:buClr>
                <a:srgbClr val="0075BF"/>
              </a:buClr>
              <a:buFont typeface="Wingdings" pitchFamily="2" charset="2"/>
              <a:buChar char="§"/>
              <a:defRPr sz="1600" b="0" i="0">
                <a:solidFill>
                  <a:schemeClr val="tx2"/>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630E8635-B9A9-0AE8-B21C-FD5BF4A9B1DB}"/>
              </a:ext>
            </a:extLst>
          </p:cNvPr>
          <p:cNvSpPr txBox="1"/>
          <p:nvPr userDrawn="1"/>
        </p:nvSpPr>
        <p:spPr>
          <a:xfrm>
            <a:off x="274320" y="6524636"/>
            <a:ext cx="1605280" cy="215444"/>
          </a:xfrm>
          <a:prstGeom prst="rect">
            <a:avLst/>
          </a:prstGeom>
          <a:noFill/>
        </p:spPr>
        <p:txBody>
          <a:bodyPr wrap="square" rtlCol="0">
            <a:spAutoFit/>
          </a:bodyPr>
          <a:lstStyle/>
          <a:p>
            <a:r>
              <a:rPr lang="en-US" sz="800" b="0" i="0" dirty="0">
                <a:latin typeface="+mn-lt"/>
                <a:ea typeface="Helvetica Neue Light" panose="02000403000000020004" pitchFamily="2" charset="0"/>
              </a:rPr>
              <a:t>BENTLEY UNIVERSITY</a:t>
            </a:r>
          </a:p>
        </p:txBody>
      </p:sp>
    </p:spTree>
    <p:extLst>
      <p:ext uri="{BB962C8B-B14F-4D97-AF65-F5344CB8AC3E}">
        <p14:creationId xmlns:p14="http://schemas.microsoft.com/office/powerpoint/2010/main" val="3656435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hoto Collage">
    <p:spTree>
      <p:nvGrpSpPr>
        <p:cNvPr id="1" name=""/>
        <p:cNvGrpSpPr/>
        <p:nvPr/>
      </p:nvGrpSpPr>
      <p:grpSpPr>
        <a:xfrm>
          <a:off x="0" y="0"/>
          <a:ext cx="0" cy="0"/>
          <a:chOff x="0" y="0"/>
          <a:chExt cx="0" cy="0"/>
        </a:xfrm>
      </p:grpSpPr>
      <p:sp>
        <p:nvSpPr>
          <p:cNvPr id="31" name="Picture Placeholder 25">
            <a:extLst>
              <a:ext uri="{FF2B5EF4-FFF2-40B4-BE49-F238E27FC236}">
                <a16:creationId xmlns:a16="http://schemas.microsoft.com/office/drawing/2014/main" id="{7F66145B-BA0F-6847-85B5-588ADE8E5E66}"/>
              </a:ext>
            </a:extLst>
          </p:cNvPr>
          <p:cNvSpPr>
            <a:spLocks noGrp="1"/>
          </p:cNvSpPr>
          <p:nvPr>
            <p:ph type="pic" sz="quarter" idx="17" hasCustomPrompt="1"/>
          </p:nvPr>
        </p:nvSpPr>
        <p:spPr>
          <a:xfrm>
            <a:off x="6169153" y="4780151"/>
            <a:ext cx="6022848" cy="2077850"/>
          </a:xfrm>
          <a:prstGeom prst="rect">
            <a:avLst/>
          </a:prstGeom>
        </p:spPr>
        <p:txBody>
          <a:bodyPr anchor="ctr">
            <a:normAutofit/>
          </a:bodyPr>
          <a:lstStyle>
            <a:lvl1pPr algn="ctr">
              <a:defRPr sz="1500"/>
            </a:lvl1pPr>
          </a:lstStyle>
          <a:p>
            <a:r>
              <a:rPr lang="en-US"/>
              <a:t>Click to insert photo</a:t>
            </a:r>
          </a:p>
        </p:txBody>
      </p:sp>
      <p:sp>
        <p:nvSpPr>
          <p:cNvPr id="24" name="Picture Placeholder 23">
            <a:extLst>
              <a:ext uri="{FF2B5EF4-FFF2-40B4-BE49-F238E27FC236}">
                <a16:creationId xmlns:a16="http://schemas.microsoft.com/office/drawing/2014/main" id="{DDDF4FCF-1BE6-5644-99E3-8D33B6F6A0E9}"/>
              </a:ext>
            </a:extLst>
          </p:cNvPr>
          <p:cNvSpPr>
            <a:spLocks noGrp="1"/>
          </p:cNvSpPr>
          <p:nvPr>
            <p:ph type="pic" sz="quarter" idx="13" hasCustomPrompt="1"/>
          </p:nvPr>
        </p:nvSpPr>
        <p:spPr>
          <a:xfrm>
            <a:off x="2" y="1"/>
            <a:ext cx="6093884" cy="6858000"/>
          </a:xfrm>
          <a:prstGeom prst="rect">
            <a:avLst/>
          </a:prstGeom>
        </p:spPr>
        <p:txBody>
          <a:bodyPr anchor="ctr">
            <a:normAutofit/>
          </a:bodyPr>
          <a:lstStyle>
            <a:lvl1pPr algn="ctr">
              <a:defRPr sz="1500"/>
            </a:lvl1pPr>
          </a:lstStyle>
          <a:p>
            <a:r>
              <a:rPr lang="en-US" dirty="0"/>
              <a:t>Click to insert photo</a:t>
            </a:r>
          </a:p>
        </p:txBody>
      </p:sp>
      <p:sp>
        <p:nvSpPr>
          <p:cNvPr id="26" name="Picture Placeholder 25">
            <a:extLst>
              <a:ext uri="{FF2B5EF4-FFF2-40B4-BE49-F238E27FC236}">
                <a16:creationId xmlns:a16="http://schemas.microsoft.com/office/drawing/2014/main" id="{878282D8-44AC-244C-9ED5-89D9A593B3C2}"/>
              </a:ext>
            </a:extLst>
          </p:cNvPr>
          <p:cNvSpPr>
            <a:spLocks noGrp="1"/>
          </p:cNvSpPr>
          <p:nvPr>
            <p:ph type="pic" sz="quarter" idx="14" hasCustomPrompt="1"/>
          </p:nvPr>
        </p:nvSpPr>
        <p:spPr>
          <a:xfrm>
            <a:off x="6169153" y="0"/>
            <a:ext cx="6022848" cy="2051050"/>
          </a:xfrm>
          <a:prstGeom prst="rect">
            <a:avLst/>
          </a:prstGeom>
        </p:spPr>
        <p:txBody>
          <a:bodyPr anchor="ctr">
            <a:normAutofit/>
          </a:bodyPr>
          <a:lstStyle>
            <a:lvl1pPr algn="ctr">
              <a:defRPr sz="1500"/>
            </a:lvl1pPr>
          </a:lstStyle>
          <a:p>
            <a:r>
              <a:rPr lang="en-US"/>
              <a:t>Click to insert photo</a:t>
            </a:r>
          </a:p>
        </p:txBody>
      </p:sp>
      <p:sp>
        <p:nvSpPr>
          <p:cNvPr id="28" name="Picture Placeholder 27">
            <a:extLst>
              <a:ext uri="{FF2B5EF4-FFF2-40B4-BE49-F238E27FC236}">
                <a16:creationId xmlns:a16="http://schemas.microsoft.com/office/drawing/2014/main" id="{10EFC9D6-F9BE-1148-A09C-8094A26BF5E5}"/>
              </a:ext>
            </a:extLst>
          </p:cNvPr>
          <p:cNvSpPr>
            <a:spLocks noGrp="1"/>
          </p:cNvSpPr>
          <p:nvPr>
            <p:ph type="pic" sz="quarter" idx="15" hasCustomPrompt="1"/>
          </p:nvPr>
        </p:nvSpPr>
        <p:spPr>
          <a:xfrm>
            <a:off x="6170084" y="2112901"/>
            <a:ext cx="2975253" cy="2605405"/>
          </a:xfrm>
          <a:prstGeom prst="rect">
            <a:avLst/>
          </a:prstGeom>
        </p:spPr>
        <p:txBody>
          <a:bodyPr anchor="ctr">
            <a:normAutofit/>
          </a:bodyPr>
          <a:lstStyle>
            <a:lvl1pPr algn="ctr">
              <a:defRPr sz="1500"/>
            </a:lvl1pPr>
          </a:lstStyle>
          <a:p>
            <a:r>
              <a:rPr lang="en-US"/>
              <a:t>Click to insert photo</a:t>
            </a:r>
          </a:p>
        </p:txBody>
      </p:sp>
      <p:sp>
        <p:nvSpPr>
          <p:cNvPr id="30" name="Picture Placeholder 27">
            <a:extLst>
              <a:ext uri="{FF2B5EF4-FFF2-40B4-BE49-F238E27FC236}">
                <a16:creationId xmlns:a16="http://schemas.microsoft.com/office/drawing/2014/main" id="{3972C9C6-FDBF-8044-9F9F-E6BCC4921049}"/>
              </a:ext>
            </a:extLst>
          </p:cNvPr>
          <p:cNvSpPr>
            <a:spLocks noGrp="1"/>
          </p:cNvSpPr>
          <p:nvPr>
            <p:ph type="pic" sz="quarter" idx="16" hasCustomPrompt="1"/>
          </p:nvPr>
        </p:nvSpPr>
        <p:spPr>
          <a:xfrm>
            <a:off x="9230785" y="2112901"/>
            <a:ext cx="2961216" cy="2605405"/>
          </a:xfrm>
          <a:prstGeom prst="rect">
            <a:avLst/>
          </a:prstGeom>
        </p:spPr>
        <p:txBody>
          <a:bodyPr anchor="ctr">
            <a:normAutofit/>
          </a:bodyPr>
          <a:lstStyle>
            <a:lvl1pPr algn="ctr">
              <a:defRPr sz="1500"/>
            </a:lvl1pPr>
          </a:lstStyle>
          <a:p>
            <a:r>
              <a:rPr lang="en-US"/>
              <a:t>Click to insert photo</a:t>
            </a:r>
          </a:p>
        </p:txBody>
      </p:sp>
      <p:sp>
        <p:nvSpPr>
          <p:cNvPr id="6" name="Slide Number Placeholder 5">
            <a:extLst>
              <a:ext uri="{FF2B5EF4-FFF2-40B4-BE49-F238E27FC236}">
                <a16:creationId xmlns:a16="http://schemas.microsoft.com/office/drawing/2014/main" id="{D90F611B-54A3-7C0F-BF62-7BC56DBC86EB}"/>
              </a:ext>
            </a:extLst>
          </p:cNvPr>
          <p:cNvSpPr txBox="1">
            <a:spLocks/>
          </p:cNvSpPr>
          <p:nvPr userDrawn="1"/>
        </p:nvSpPr>
        <p:spPr>
          <a:xfrm>
            <a:off x="11877772" y="6565276"/>
            <a:ext cx="284133" cy="351270"/>
          </a:xfrm>
          <a:prstGeom prst="rect">
            <a:avLst/>
          </a:prstGeom>
        </p:spPr>
        <p:txBody>
          <a:bodyPr vert="horz" lIns="0" tIns="0" rIns="0" bIns="0" rtlCol="0" anchor="t" anchorCtr="0"/>
          <a:lstStyle>
            <a:defPPr>
              <a:defRPr lang="en-US"/>
            </a:defPPr>
            <a:lvl1pPr marL="0" algn="l" defTabSz="914400" rtl="0" eaLnBrk="1" latinLnBrk="0" hangingPunct="1">
              <a:defRPr sz="14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FE9D9-830D-F041-A4CA-F5016DC5F440}" type="slidenum">
              <a:rPr lang="en-US" sz="800" b="0" i="0" smtClean="0">
                <a:solidFill>
                  <a:srgbClr val="264B88"/>
                </a:solidFill>
                <a:latin typeface="Arial" panose="020B0604020202020204" pitchFamily="34" charset="0"/>
                <a:cs typeface="Arial" panose="020B0604020202020204" pitchFamily="34" charset="0"/>
              </a:rPr>
              <a:pPr/>
              <a:t>‹#›</a:t>
            </a:fld>
            <a:endParaRPr lang="en-US" sz="1000" b="0" i="0" dirty="0">
              <a:solidFill>
                <a:srgbClr val="264B88"/>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D131C42-695B-D07D-5E0D-79817EEF4BCE}"/>
              </a:ext>
            </a:extLst>
          </p:cNvPr>
          <p:cNvSpPr txBox="1"/>
          <p:nvPr userDrawn="1"/>
        </p:nvSpPr>
        <p:spPr>
          <a:xfrm>
            <a:off x="274320" y="6524636"/>
            <a:ext cx="1605280" cy="215444"/>
          </a:xfrm>
          <a:prstGeom prst="rect">
            <a:avLst/>
          </a:prstGeom>
          <a:noFill/>
        </p:spPr>
        <p:txBody>
          <a:bodyPr wrap="square" rtlCol="0">
            <a:spAutoFit/>
          </a:bodyPr>
          <a:lstStyle/>
          <a:p>
            <a:r>
              <a:rPr lang="en-US" sz="800" b="0" i="0" dirty="0">
                <a:latin typeface="+mn-lt"/>
                <a:ea typeface="Helvetica Neue Light" panose="02000403000000020004" pitchFamily="2" charset="0"/>
              </a:rPr>
              <a:t>BENTLEY UNIVERSITY</a:t>
            </a:r>
          </a:p>
        </p:txBody>
      </p:sp>
    </p:spTree>
    <p:extLst>
      <p:ext uri="{BB962C8B-B14F-4D97-AF65-F5344CB8AC3E}">
        <p14:creationId xmlns:p14="http://schemas.microsoft.com/office/powerpoint/2010/main" val="2827943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 Photo v2">
    <p:spTree>
      <p:nvGrpSpPr>
        <p:cNvPr id="1" name=""/>
        <p:cNvGrpSpPr/>
        <p:nvPr/>
      </p:nvGrpSpPr>
      <p:grpSpPr>
        <a:xfrm>
          <a:off x="0" y="0"/>
          <a:ext cx="0" cy="0"/>
          <a:chOff x="0" y="0"/>
          <a:chExt cx="0" cy="0"/>
        </a:xfrm>
      </p:grpSpPr>
      <p:pic>
        <p:nvPicPr>
          <p:cNvPr id="4" name="Picture 3" descr="A park with trees and benches&#10;&#10;Description automatically generated">
            <a:extLst>
              <a:ext uri="{FF2B5EF4-FFF2-40B4-BE49-F238E27FC236}">
                <a16:creationId xmlns:a16="http://schemas.microsoft.com/office/drawing/2014/main" id="{1D784C04-63E3-B888-9C45-1EEB259457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137ADF26-BE0C-557D-86AB-E802D34E79A3}"/>
              </a:ext>
            </a:extLst>
          </p:cNvPr>
          <p:cNvSpPr/>
          <p:nvPr userDrawn="1"/>
        </p:nvSpPr>
        <p:spPr>
          <a:xfrm>
            <a:off x="0" y="0"/>
            <a:ext cx="12192000" cy="6858000"/>
          </a:xfrm>
          <a:prstGeom prst="rect">
            <a:avLst/>
          </a:prstGeom>
          <a:gradFill flip="none" rotWithShape="1">
            <a:gsLst>
              <a:gs pos="100000">
                <a:srgbClr val="203661">
                  <a:lumMod val="75000"/>
                  <a:alpha val="0"/>
                </a:srgbClr>
              </a:gs>
              <a:gs pos="29000">
                <a:srgbClr val="203661">
                  <a:lumMod val="75000"/>
                  <a:alpha val="73764"/>
                </a:srgbClr>
              </a:gs>
            </a:gsLst>
            <a:lin ang="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Trebuchet MS" panose="020B0603020202020204"/>
              <a:ea typeface="+mn-ea"/>
              <a:cs typeface="+mn-cs"/>
              <a:sym typeface="Arial"/>
            </a:endParaRPr>
          </a:p>
        </p:txBody>
      </p:sp>
      <p:sp>
        <p:nvSpPr>
          <p:cNvPr id="8" name="Title 1">
            <a:extLst>
              <a:ext uri="{FF2B5EF4-FFF2-40B4-BE49-F238E27FC236}">
                <a16:creationId xmlns:a16="http://schemas.microsoft.com/office/drawing/2014/main" id="{CDB6E6FD-A900-6603-9208-4C9945C1772C}"/>
              </a:ext>
            </a:extLst>
          </p:cNvPr>
          <p:cNvSpPr>
            <a:spLocks noGrp="1"/>
          </p:cNvSpPr>
          <p:nvPr>
            <p:ph type="title"/>
          </p:nvPr>
        </p:nvSpPr>
        <p:spPr>
          <a:xfrm>
            <a:off x="1157461" y="2216674"/>
            <a:ext cx="10220183" cy="1325563"/>
          </a:xfrm>
          <a:prstGeom prst="rect">
            <a:avLst/>
          </a:prstGeom>
        </p:spPr>
        <p:txBody>
          <a:bodyPr anchor="b"/>
          <a:lstStyle>
            <a:lvl1pPr>
              <a:defRPr sz="3375" b="1" i="0">
                <a:solidFill>
                  <a:srgbClr val="FFFFFF"/>
                </a:solidFill>
                <a:latin typeface="Arial Black" panose="020B0604020202020204" pitchFamily="34" charset="0"/>
                <a:cs typeface="Arial Black" panose="020B0604020202020204" pitchFamily="34" charset="0"/>
              </a:defRPr>
            </a:lvl1pPr>
          </a:lstStyle>
          <a:p>
            <a:endParaRPr lang="en-US" dirty="0"/>
          </a:p>
        </p:txBody>
      </p:sp>
      <p:sp>
        <p:nvSpPr>
          <p:cNvPr id="10" name="Text Placeholder 2">
            <a:extLst>
              <a:ext uri="{FF2B5EF4-FFF2-40B4-BE49-F238E27FC236}">
                <a16:creationId xmlns:a16="http://schemas.microsoft.com/office/drawing/2014/main" id="{454C260C-CBBF-0382-FA08-31D1641FDE19}"/>
              </a:ext>
            </a:extLst>
          </p:cNvPr>
          <p:cNvSpPr>
            <a:spLocks noGrp="1"/>
          </p:cNvSpPr>
          <p:nvPr>
            <p:ph type="body" idx="1" hasCustomPrompt="1"/>
          </p:nvPr>
        </p:nvSpPr>
        <p:spPr>
          <a:xfrm>
            <a:off x="1195561" y="4716544"/>
            <a:ext cx="10220183" cy="903499"/>
          </a:xfrm>
          <a:prstGeom prst="rect">
            <a:avLst/>
          </a:prstGeom>
        </p:spPr>
        <p:txBody>
          <a:bodyPr/>
          <a:lstStyle>
            <a:lvl1pPr marL="0" indent="0">
              <a:buNone/>
              <a:defRPr sz="1800" b="1">
                <a:solidFill>
                  <a:srgbClr val="FFFFFF"/>
                </a:solidFill>
                <a:latin typeface="Arial" panose="020B0604020202020204" pitchFamily="34" charset="0"/>
                <a:cs typeface="Arial" panose="020B0604020202020204" pitchFamily="34"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By First Last Name  |  12-31-20</a:t>
            </a:r>
          </a:p>
        </p:txBody>
      </p:sp>
      <p:cxnSp>
        <p:nvCxnSpPr>
          <p:cNvPr id="11" name="Straight Connector 10">
            <a:extLst>
              <a:ext uri="{FF2B5EF4-FFF2-40B4-BE49-F238E27FC236}">
                <a16:creationId xmlns:a16="http://schemas.microsoft.com/office/drawing/2014/main" id="{9A2F7038-2A27-B01C-BB99-245A5E04984A}"/>
              </a:ext>
            </a:extLst>
          </p:cNvPr>
          <p:cNvCxnSpPr>
            <a:cxnSpLocks/>
          </p:cNvCxnSpPr>
          <p:nvPr userDrawn="1"/>
        </p:nvCxnSpPr>
        <p:spPr>
          <a:xfrm>
            <a:off x="1263294" y="3635608"/>
            <a:ext cx="670281" cy="0"/>
          </a:xfrm>
          <a:prstGeom prst="line">
            <a:avLst/>
          </a:prstGeom>
          <a:ln w="63500">
            <a:solidFill>
              <a:srgbClr val="FFCC33"/>
            </a:solidFill>
          </a:ln>
        </p:spPr>
        <p:style>
          <a:lnRef idx="1">
            <a:schemeClr val="accent1"/>
          </a:lnRef>
          <a:fillRef idx="0">
            <a:schemeClr val="accent1"/>
          </a:fillRef>
          <a:effectRef idx="0">
            <a:schemeClr val="accent1"/>
          </a:effectRef>
          <a:fontRef idx="minor">
            <a:schemeClr val="tx1"/>
          </a:fontRef>
        </p:style>
      </p:cxnSp>
      <p:pic>
        <p:nvPicPr>
          <p:cNvPr id="2" name="Picture 1" descr="A black background with white text&#10;&#10;Description automatically generated">
            <a:extLst>
              <a:ext uri="{FF2B5EF4-FFF2-40B4-BE49-F238E27FC236}">
                <a16:creationId xmlns:a16="http://schemas.microsoft.com/office/drawing/2014/main" id="{15137E66-91A5-1894-5F9A-3FB541760DF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2734" y="416357"/>
            <a:ext cx="2315898" cy="693891"/>
          </a:xfrm>
          <a:prstGeom prst="rect">
            <a:avLst/>
          </a:prstGeom>
        </p:spPr>
      </p:pic>
    </p:spTree>
    <p:extLst>
      <p:ext uri="{BB962C8B-B14F-4D97-AF65-F5344CB8AC3E}">
        <p14:creationId xmlns:p14="http://schemas.microsoft.com/office/powerpoint/2010/main" val="30269500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 Photo Overlay">
    <p:spTree>
      <p:nvGrpSpPr>
        <p:cNvPr id="1" name=""/>
        <p:cNvGrpSpPr/>
        <p:nvPr/>
      </p:nvGrpSpPr>
      <p:grpSpPr>
        <a:xfrm>
          <a:off x="0" y="0"/>
          <a:ext cx="0" cy="0"/>
          <a:chOff x="0" y="0"/>
          <a:chExt cx="0" cy="0"/>
        </a:xfrm>
      </p:grpSpPr>
      <p:pic>
        <p:nvPicPr>
          <p:cNvPr id="9" name="Picture 8" descr="A building with a clock tower&#10;&#10;Description automatically generated">
            <a:extLst>
              <a:ext uri="{FF2B5EF4-FFF2-40B4-BE49-F238E27FC236}">
                <a16:creationId xmlns:a16="http://schemas.microsoft.com/office/drawing/2014/main" id="{F68490F8-17B0-C340-88B9-03AE90CA415F}"/>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8" name="Rectangle 7">
            <a:extLst>
              <a:ext uri="{FF2B5EF4-FFF2-40B4-BE49-F238E27FC236}">
                <a16:creationId xmlns:a16="http://schemas.microsoft.com/office/drawing/2014/main" id="{F3FA7FE1-41C8-DC49-B780-1EEFEBF92348}"/>
              </a:ext>
            </a:extLst>
          </p:cNvPr>
          <p:cNvSpPr/>
          <p:nvPr userDrawn="1"/>
        </p:nvSpPr>
        <p:spPr>
          <a:xfrm>
            <a:off x="-1" y="0"/>
            <a:ext cx="12192000" cy="6858000"/>
          </a:xfrm>
          <a:prstGeom prst="rect">
            <a:avLst/>
          </a:prstGeom>
          <a:solidFill>
            <a:srgbClr val="0075BF">
              <a:alpha val="85098"/>
            </a:srgb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a:extLst>
              <a:ext uri="{FF2B5EF4-FFF2-40B4-BE49-F238E27FC236}">
                <a16:creationId xmlns:a16="http://schemas.microsoft.com/office/drawing/2014/main" id="{70C57F10-1A25-2B23-907D-109F05F75C6B}"/>
              </a:ext>
            </a:extLst>
          </p:cNvPr>
          <p:cNvSpPr>
            <a:spLocks noGrp="1"/>
          </p:cNvSpPr>
          <p:nvPr>
            <p:ph type="title"/>
          </p:nvPr>
        </p:nvSpPr>
        <p:spPr>
          <a:xfrm>
            <a:off x="1157461" y="2216674"/>
            <a:ext cx="10220183" cy="1325563"/>
          </a:xfrm>
          <a:prstGeom prst="rect">
            <a:avLst/>
          </a:prstGeom>
        </p:spPr>
        <p:txBody>
          <a:bodyPr anchor="b"/>
          <a:lstStyle>
            <a:lvl1pPr>
              <a:defRPr sz="3375" b="1" i="0">
                <a:solidFill>
                  <a:srgbClr val="FFFFFF"/>
                </a:solidFill>
                <a:latin typeface="Arial Black" panose="020B0604020202020204" pitchFamily="34" charset="0"/>
                <a:cs typeface="Arial Black" panose="020B0604020202020204" pitchFamily="34" charset="0"/>
              </a:defRPr>
            </a:lvl1pPr>
          </a:lstStyle>
          <a:p>
            <a:endParaRPr lang="en-US" dirty="0"/>
          </a:p>
        </p:txBody>
      </p:sp>
      <p:sp>
        <p:nvSpPr>
          <p:cNvPr id="13" name="Text Placeholder 2">
            <a:extLst>
              <a:ext uri="{FF2B5EF4-FFF2-40B4-BE49-F238E27FC236}">
                <a16:creationId xmlns:a16="http://schemas.microsoft.com/office/drawing/2014/main" id="{EF93FCD5-E49F-47A3-90A0-B8B3BC005E2C}"/>
              </a:ext>
            </a:extLst>
          </p:cNvPr>
          <p:cNvSpPr>
            <a:spLocks noGrp="1"/>
          </p:cNvSpPr>
          <p:nvPr>
            <p:ph type="body" idx="1" hasCustomPrompt="1"/>
          </p:nvPr>
        </p:nvSpPr>
        <p:spPr>
          <a:xfrm>
            <a:off x="1195561" y="4716544"/>
            <a:ext cx="10220183" cy="903499"/>
          </a:xfrm>
          <a:prstGeom prst="rect">
            <a:avLst/>
          </a:prstGeom>
        </p:spPr>
        <p:txBody>
          <a:bodyPr/>
          <a:lstStyle>
            <a:lvl1pPr marL="0" indent="0">
              <a:buNone/>
              <a:defRPr sz="1800" b="1">
                <a:solidFill>
                  <a:srgbClr val="FFFFFF"/>
                </a:solidFill>
                <a:latin typeface="Arial" panose="020B0604020202020204" pitchFamily="34" charset="0"/>
                <a:cs typeface="Arial" panose="020B0604020202020204" pitchFamily="34"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By First Last Name  |  12-31-20</a:t>
            </a:r>
          </a:p>
        </p:txBody>
      </p:sp>
      <p:cxnSp>
        <p:nvCxnSpPr>
          <p:cNvPr id="3" name="Straight Connector 2">
            <a:extLst>
              <a:ext uri="{FF2B5EF4-FFF2-40B4-BE49-F238E27FC236}">
                <a16:creationId xmlns:a16="http://schemas.microsoft.com/office/drawing/2014/main" id="{D6C2FDE6-B3D3-181E-D431-F16A80CE226D}"/>
              </a:ext>
            </a:extLst>
          </p:cNvPr>
          <p:cNvCxnSpPr>
            <a:cxnSpLocks/>
          </p:cNvCxnSpPr>
          <p:nvPr userDrawn="1"/>
        </p:nvCxnSpPr>
        <p:spPr>
          <a:xfrm>
            <a:off x="1263294" y="3635608"/>
            <a:ext cx="670281" cy="0"/>
          </a:xfrm>
          <a:prstGeom prst="line">
            <a:avLst/>
          </a:prstGeom>
          <a:ln w="63500">
            <a:solidFill>
              <a:srgbClr val="FFCC33"/>
            </a:solidFill>
          </a:ln>
        </p:spPr>
        <p:style>
          <a:lnRef idx="1">
            <a:schemeClr val="accent1"/>
          </a:lnRef>
          <a:fillRef idx="0">
            <a:schemeClr val="accent1"/>
          </a:fillRef>
          <a:effectRef idx="0">
            <a:schemeClr val="accent1"/>
          </a:effectRef>
          <a:fontRef idx="minor">
            <a:schemeClr val="tx1"/>
          </a:fontRef>
        </p:style>
      </p:cxnSp>
      <p:pic>
        <p:nvPicPr>
          <p:cNvPr id="7" name="Picture 6" descr="A black background with white text&#10;&#10;Description automatically generated">
            <a:extLst>
              <a:ext uri="{FF2B5EF4-FFF2-40B4-BE49-F238E27FC236}">
                <a16:creationId xmlns:a16="http://schemas.microsoft.com/office/drawing/2014/main" id="{BB2C9C31-717C-425E-553C-2651D319305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52734" y="416357"/>
            <a:ext cx="2315898" cy="693891"/>
          </a:xfrm>
          <a:prstGeom prst="rect">
            <a:avLst/>
          </a:prstGeom>
        </p:spPr>
      </p:pic>
    </p:spTree>
    <p:extLst>
      <p:ext uri="{BB962C8B-B14F-4D97-AF65-F5344CB8AC3E}">
        <p14:creationId xmlns:p14="http://schemas.microsoft.com/office/powerpoint/2010/main" val="152984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 Photo Overlay v2">
    <p:spTree>
      <p:nvGrpSpPr>
        <p:cNvPr id="1" name=""/>
        <p:cNvGrpSpPr/>
        <p:nvPr/>
      </p:nvGrpSpPr>
      <p:grpSpPr>
        <a:xfrm>
          <a:off x="0" y="0"/>
          <a:ext cx="0" cy="0"/>
          <a:chOff x="0" y="0"/>
          <a:chExt cx="0" cy="0"/>
        </a:xfrm>
      </p:grpSpPr>
      <p:pic>
        <p:nvPicPr>
          <p:cNvPr id="9" name="Picture 8" descr="A building with a clock tower&#10;&#10;Description automatically generated">
            <a:extLst>
              <a:ext uri="{FF2B5EF4-FFF2-40B4-BE49-F238E27FC236}">
                <a16:creationId xmlns:a16="http://schemas.microsoft.com/office/drawing/2014/main" id="{F68490F8-17B0-C340-88B9-03AE90CA415F}"/>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0"/>
                    </a14:imgEffect>
                    <a14:imgEffect>
                      <a14:brightnessContrast bright="24000"/>
                    </a14:imgEffect>
                  </a14:imgLayer>
                </a14:imgProps>
              </a:ex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8" name="Rectangle 7">
            <a:extLst>
              <a:ext uri="{FF2B5EF4-FFF2-40B4-BE49-F238E27FC236}">
                <a16:creationId xmlns:a16="http://schemas.microsoft.com/office/drawing/2014/main" id="{F3FA7FE1-41C8-DC49-B780-1EEFEBF92348}"/>
              </a:ext>
            </a:extLst>
          </p:cNvPr>
          <p:cNvSpPr/>
          <p:nvPr userDrawn="1"/>
        </p:nvSpPr>
        <p:spPr>
          <a:xfrm>
            <a:off x="-1" y="0"/>
            <a:ext cx="12192000" cy="6858000"/>
          </a:xfrm>
          <a:prstGeom prst="rect">
            <a:avLst/>
          </a:prstGeom>
          <a:solidFill>
            <a:srgbClr val="264B88">
              <a:alpha val="87059"/>
            </a:srgb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1806C7FA-EBAC-5D3E-23E2-7C79CBFAB19B}"/>
              </a:ext>
            </a:extLst>
          </p:cNvPr>
          <p:cNvSpPr>
            <a:spLocks noGrp="1"/>
          </p:cNvSpPr>
          <p:nvPr>
            <p:ph type="title"/>
          </p:nvPr>
        </p:nvSpPr>
        <p:spPr>
          <a:xfrm>
            <a:off x="1157461" y="2216674"/>
            <a:ext cx="10220183" cy="1325563"/>
          </a:xfrm>
          <a:prstGeom prst="rect">
            <a:avLst/>
          </a:prstGeom>
        </p:spPr>
        <p:txBody>
          <a:bodyPr anchor="b"/>
          <a:lstStyle>
            <a:lvl1pPr>
              <a:defRPr sz="3375" b="1" i="0">
                <a:solidFill>
                  <a:srgbClr val="FFFFFF"/>
                </a:solidFill>
                <a:latin typeface="Arial Black" panose="020B0604020202020204" pitchFamily="34" charset="0"/>
                <a:cs typeface="Arial Black" panose="020B0604020202020204" pitchFamily="34" charset="0"/>
              </a:defRPr>
            </a:lvl1pPr>
          </a:lstStyle>
          <a:p>
            <a:endParaRPr lang="en-US" dirty="0"/>
          </a:p>
        </p:txBody>
      </p:sp>
      <p:sp>
        <p:nvSpPr>
          <p:cNvPr id="5" name="Text Placeholder 2">
            <a:extLst>
              <a:ext uri="{FF2B5EF4-FFF2-40B4-BE49-F238E27FC236}">
                <a16:creationId xmlns:a16="http://schemas.microsoft.com/office/drawing/2014/main" id="{52CEA149-C547-3FAA-317D-131E3CCFCD2C}"/>
              </a:ext>
            </a:extLst>
          </p:cNvPr>
          <p:cNvSpPr>
            <a:spLocks noGrp="1"/>
          </p:cNvSpPr>
          <p:nvPr>
            <p:ph type="body" idx="1" hasCustomPrompt="1"/>
          </p:nvPr>
        </p:nvSpPr>
        <p:spPr>
          <a:xfrm>
            <a:off x="1195561" y="4716544"/>
            <a:ext cx="10220183" cy="903499"/>
          </a:xfrm>
          <a:prstGeom prst="rect">
            <a:avLst/>
          </a:prstGeom>
        </p:spPr>
        <p:txBody>
          <a:bodyPr/>
          <a:lstStyle>
            <a:lvl1pPr marL="0" indent="0">
              <a:buNone/>
              <a:defRPr sz="1800" b="1">
                <a:solidFill>
                  <a:srgbClr val="FFFFFF"/>
                </a:solidFill>
                <a:latin typeface="Arial" panose="020B0604020202020204" pitchFamily="34" charset="0"/>
                <a:cs typeface="Arial" panose="020B0604020202020204" pitchFamily="34"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By First Last Name  |  12-31-20</a:t>
            </a:r>
          </a:p>
        </p:txBody>
      </p:sp>
      <p:cxnSp>
        <p:nvCxnSpPr>
          <p:cNvPr id="11" name="Straight Connector 10">
            <a:extLst>
              <a:ext uri="{FF2B5EF4-FFF2-40B4-BE49-F238E27FC236}">
                <a16:creationId xmlns:a16="http://schemas.microsoft.com/office/drawing/2014/main" id="{716253F7-4B72-0682-2117-9A26803D90C3}"/>
              </a:ext>
            </a:extLst>
          </p:cNvPr>
          <p:cNvCxnSpPr>
            <a:cxnSpLocks/>
          </p:cNvCxnSpPr>
          <p:nvPr userDrawn="1"/>
        </p:nvCxnSpPr>
        <p:spPr>
          <a:xfrm>
            <a:off x="1263294" y="3635608"/>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3" descr="A black background with white text&#10;&#10;Description automatically generated">
            <a:extLst>
              <a:ext uri="{FF2B5EF4-FFF2-40B4-BE49-F238E27FC236}">
                <a16:creationId xmlns:a16="http://schemas.microsoft.com/office/drawing/2014/main" id="{CD3524C7-81FC-0265-2783-0FB4499CE8E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52734" y="416357"/>
            <a:ext cx="2315898" cy="693891"/>
          </a:xfrm>
          <a:prstGeom prst="rect">
            <a:avLst/>
          </a:prstGeom>
        </p:spPr>
      </p:pic>
    </p:spTree>
    <p:extLst>
      <p:ext uri="{BB962C8B-B14F-4D97-AF65-F5344CB8AC3E}">
        <p14:creationId xmlns:p14="http://schemas.microsoft.com/office/powerpoint/2010/main" val="33977550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 Solid Dar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32F660-64F8-BBEC-E2A4-87B8781E2668}"/>
              </a:ext>
            </a:extLst>
          </p:cNvPr>
          <p:cNvSpPr/>
          <p:nvPr userDrawn="1"/>
        </p:nvSpPr>
        <p:spPr>
          <a:xfrm>
            <a:off x="0" y="0"/>
            <a:ext cx="12192000" cy="6858000"/>
          </a:xfrm>
          <a:prstGeom prst="rect">
            <a:avLst/>
          </a:prstGeom>
          <a:solidFill>
            <a:srgbClr val="2B45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6E2A090-11C8-D62F-8CED-92E2AE844057}"/>
              </a:ext>
            </a:extLst>
          </p:cNvPr>
          <p:cNvSpPr txBox="1"/>
          <p:nvPr userDrawn="1"/>
        </p:nvSpPr>
        <p:spPr>
          <a:xfrm>
            <a:off x="-558800" y="924560"/>
            <a:ext cx="184731" cy="369332"/>
          </a:xfrm>
          <a:prstGeom prst="rect">
            <a:avLst/>
          </a:prstGeom>
          <a:noFill/>
        </p:spPr>
        <p:txBody>
          <a:bodyPr wrap="none" rtlCol="0">
            <a:spAutoFit/>
          </a:bodyPr>
          <a:lstStyle/>
          <a:p>
            <a:endParaRPr lang="en-US"/>
          </a:p>
        </p:txBody>
      </p:sp>
      <p:sp>
        <p:nvSpPr>
          <p:cNvPr id="2" name="Title 1">
            <a:extLst>
              <a:ext uri="{FF2B5EF4-FFF2-40B4-BE49-F238E27FC236}">
                <a16:creationId xmlns:a16="http://schemas.microsoft.com/office/drawing/2014/main" id="{C73C1696-124B-943D-F46E-8A8A1435DDC4}"/>
              </a:ext>
            </a:extLst>
          </p:cNvPr>
          <p:cNvSpPr>
            <a:spLocks noGrp="1"/>
          </p:cNvSpPr>
          <p:nvPr>
            <p:ph type="title"/>
          </p:nvPr>
        </p:nvSpPr>
        <p:spPr>
          <a:xfrm>
            <a:off x="1157461" y="2216674"/>
            <a:ext cx="10220183" cy="1325563"/>
          </a:xfrm>
          <a:prstGeom prst="rect">
            <a:avLst/>
          </a:prstGeom>
        </p:spPr>
        <p:txBody>
          <a:bodyPr anchor="b"/>
          <a:lstStyle>
            <a:lvl1pPr>
              <a:defRPr sz="3375" b="1" i="0">
                <a:solidFill>
                  <a:srgbClr val="FFFFFF"/>
                </a:solidFill>
                <a:latin typeface="Arial Black" panose="020B0604020202020204" pitchFamily="34" charset="0"/>
                <a:cs typeface="Arial Black" panose="020B0604020202020204" pitchFamily="34" charset="0"/>
              </a:defRPr>
            </a:lvl1pPr>
          </a:lstStyle>
          <a:p>
            <a:endParaRPr lang="en-US" dirty="0"/>
          </a:p>
        </p:txBody>
      </p:sp>
      <p:sp>
        <p:nvSpPr>
          <p:cNvPr id="7" name="Text Placeholder 2">
            <a:extLst>
              <a:ext uri="{FF2B5EF4-FFF2-40B4-BE49-F238E27FC236}">
                <a16:creationId xmlns:a16="http://schemas.microsoft.com/office/drawing/2014/main" id="{0E86B6B7-C428-3E4D-18ED-CA157596CF78}"/>
              </a:ext>
            </a:extLst>
          </p:cNvPr>
          <p:cNvSpPr>
            <a:spLocks noGrp="1"/>
          </p:cNvSpPr>
          <p:nvPr>
            <p:ph type="body" idx="1" hasCustomPrompt="1"/>
          </p:nvPr>
        </p:nvSpPr>
        <p:spPr>
          <a:xfrm>
            <a:off x="1195561" y="4716544"/>
            <a:ext cx="10220183" cy="903499"/>
          </a:xfrm>
          <a:prstGeom prst="rect">
            <a:avLst/>
          </a:prstGeom>
        </p:spPr>
        <p:txBody>
          <a:bodyPr/>
          <a:lstStyle>
            <a:lvl1pPr marL="0" indent="0">
              <a:buNone/>
              <a:defRPr sz="1800" b="1">
                <a:solidFill>
                  <a:srgbClr val="FFFFFF"/>
                </a:solidFill>
                <a:latin typeface="Arial" panose="020B0604020202020204" pitchFamily="34" charset="0"/>
                <a:cs typeface="Arial" panose="020B0604020202020204" pitchFamily="34"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By First Last Name  |  12-31-20</a:t>
            </a:r>
          </a:p>
        </p:txBody>
      </p:sp>
      <p:cxnSp>
        <p:nvCxnSpPr>
          <p:cNvPr id="8" name="Straight Connector 7">
            <a:extLst>
              <a:ext uri="{FF2B5EF4-FFF2-40B4-BE49-F238E27FC236}">
                <a16:creationId xmlns:a16="http://schemas.microsoft.com/office/drawing/2014/main" id="{6034C92D-34F6-7301-2529-BAA3F9F1D076}"/>
              </a:ext>
            </a:extLst>
          </p:cNvPr>
          <p:cNvCxnSpPr>
            <a:cxnSpLocks/>
          </p:cNvCxnSpPr>
          <p:nvPr userDrawn="1"/>
        </p:nvCxnSpPr>
        <p:spPr>
          <a:xfrm>
            <a:off x="1263294" y="3635608"/>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 name="Picture 2" descr="A black background with white text&#10;&#10;Description automatically generated">
            <a:extLst>
              <a:ext uri="{FF2B5EF4-FFF2-40B4-BE49-F238E27FC236}">
                <a16:creationId xmlns:a16="http://schemas.microsoft.com/office/drawing/2014/main" id="{4006311E-25D5-3AA6-B05E-5169CFEE2D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2734" y="416357"/>
            <a:ext cx="2315898" cy="693891"/>
          </a:xfrm>
          <a:prstGeom prst="rect">
            <a:avLst/>
          </a:prstGeom>
        </p:spPr>
      </p:pic>
    </p:spTree>
    <p:extLst>
      <p:ext uri="{BB962C8B-B14F-4D97-AF65-F5344CB8AC3E}">
        <p14:creationId xmlns:p14="http://schemas.microsoft.com/office/powerpoint/2010/main" val="455267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 - Solid White">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6E2A090-11C8-D62F-8CED-92E2AE844057}"/>
              </a:ext>
            </a:extLst>
          </p:cNvPr>
          <p:cNvSpPr txBox="1"/>
          <p:nvPr userDrawn="1"/>
        </p:nvSpPr>
        <p:spPr>
          <a:xfrm>
            <a:off x="-558800" y="924560"/>
            <a:ext cx="184731" cy="369332"/>
          </a:xfrm>
          <a:prstGeom prst="rect">
            <a:avLst/>
          </a:prstGeom>
          <a:noFill/>
        </p:spPr>
        <p:txBody>
          <a:bodyPr wrap="none" rtlCol="0">
            <a:spAutoFit/>
          </a:bodyPr>
          <a:lstStyle/>
          <a:p>
            <a:endParaRPr lang="en-US"/>
          </a:p>
        </p:txBody>
      </p:sp>
      <p:sp>
        <p:nvSpPr>
          <p:cNvPr id="2" name="Title 1">
            <a:extLst>
              <a:ext uri="{FF2B5EF4-FFF2-40B4-BE49-F238E27FC236}">
                <a16:creationId xmlns:a16="http://schemas.microsoft.com/office/drawing/2014/main" id="{C73C1696-124B-943D-F46E-8A8A1435DDC4}"/>
              </a:ext>
            </a:extLst>
          </p:cNvPr>
          <p:cNvSpPr>
            <a:spLocks noGrp="1"/>
          </p:cNvSpPr>
          <p:nvPr>
            <p:ph type="title"/>
          </p:nvPr>
        </p:nvSpPr>
        <p:spPr>
          <a:xfrm>
            <a:off x="1157461" y="2216674"/>
            <a:ext cx="10220183" cy="1325563"/>
          </a:xfrm>
          <a:prstGeom prst="rect">
            <a:avLst/>
          </a:prstGeom>
        </p:spPr>
        <p:txBody>
          <a:bodyPr anchor="b"/>
          <a:lstStyle>
            <a:lvl1pPr>
              <a:defRPr sz="3375" b="1" i="0">
                <a:solidFill>
                  <a:schemeClr val="tx1"/>
                </a:solidFill>
                <a:latin typeface="Arial Black" panose="020B0604020202020204" pitchFamily="34" charset="0"/>
                <a:cs typeface="Arial Black" panose="020B0604020202020204" pitchFamily="34" charset="0"/>
              </a:defRPr>
            </a:lvl1pPr>
          </a:lstStyle>
          <a:p>
            <a:endParaRPr lang="en-US" dirty="0"/>
          </a:p>
        </p:txBody>
      </p:sp>
      <p:sp>
        <p:nvSpPr>
          <p:cNvPr id="7" name="Text Placeholder 2">
            <a:extLst>
              <a:ext uri="{FF2B5EF4-FFF2-40B4-BE49-F238E27FC236}">
                <a16:creationId xmlns:a16="http://schemas.microsoft.com/office/drawing/2014/main" id="{0E86B6B7-C428-3E4D-18ED-CA157596CF78}"/>
              </a:ext>
            </a:extLst>
          </p:cNvPr>
          <p:cNvSpPr>
            <a:spLocks noGrp="1"/>
          </p:cNvSpPr>
          <p:nvPr>
            <p:ph type="body" idx="1" hasCustomPrompt="1"/>
          </p:nvPr>
        </p:nvSpPr>
        <p:spPr>
          <a:xfrm>
            <a:off x="1195561" y="4716544"/>
            <a:ext cx="10220183" cy="903499"/>
          </a:xfrm>
          <a:prstGeom prst="rect">
            <a:avLst/>
          </a:prstGeom>
        </p:spPr>
        <p:txBody>
          <a:bodyPr/>
          <a:lstStyle>
            <a:lvl1pPr marL="0" indent="0">
              <a:buNone/>
              <a:defRPr sz="1800" b="1">
                <a:solidFill>
                  <a:schemeClr val="tx1"/>
                </a:solidFill>
                <a:latin typeface="Arial" panose="020B0604020202020204" pitchFamily="34" charset="0"/>
                <a:cs typeface="Arial" panose="020B0604020202020204" pitchFamily="34"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By First Last Name  |  12-31-20</a:t>
            </a:r>
          </a:p>
        </p:txBody>
      </p:sp>
      <p:cxnSp>
        <p:nvCxnSpPr>
          <p:cNvPr id="8" name="Straight Connector 7">
            <a:extLst>
              <a:ext uri="{FF2B5EF4-FFF2-40B4-BE49-F238E27FC236}">
                <a16:creationId xmlns:a16="http://schemas.microsoft.com/office/drawing/2014/main" id="{6034C92D-34F6-7301-2529-BAA3F9F1D076}"/>
              </a:ext>
            </a:extLst>
          </p:cNvPr>
          <p:cNvCxnSpPr>
            <a:cxnSpLocks/>
          </p:cNvCxnSpPr>
          <p:nvPr userDrawn="1"/>
        </p:nvCxnSpPr>
        <p:spPr>
          <a:xfrm>
            <a:off x="1263294" y="3635608"/>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Picture 4" descr="Blue text on a black background&#10;&#10;Description automatically generated">
            <a:extLst>
              <a:ext uri="{FF2B5EF4-FFF2-40B4-BE49-F238E27FC236}">
                <a16:creationId xmlns:a16="http://schemas.microsoft.com/office/drawing/2014/main" id="{A999A384-62E8-30C9-F57D-F986DA78A3F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7472" y="408784"/>
            <a:ext cx="2315901" cy="723537"/>
          </a:xfrm>
          <a:prstGeom prst="rect">
            <a:avLst/>
          </a:prstGeom>
        </p:spPr>
      </p:pic>
    </p:spTree>
    <p:extLst>
      <p:ext uri="{BB962C8B-B14F-4D97-AF65-F5344CB8AC3E}">
        <p14:creationId xmlns:p14="http://schemas.microsoft.com/office/powerpoint/2010/main" val="865248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 Photo">
    <p:spTree>
      <p:nvGrpSpPr>
        <p:cNvPr id="1" name=""/>
        <p:cNvGrpSpPr/>
        <p:nvPr/>
      </p:nvGrpSpPr>
      <p:grpSpPr>
        <a:xfrm>
          <a:off x="0" y="0"/>
          <a:ext cx="0" cy="0"/>
          <a:chOff x="0" y="0"/>
          <a:chExt cx="0" cy="0"/>
        </a:xfrm>
      </p:grpSpPr>
      <p:pic>
        <p:nvPicPr>
          <p:cNvPr id="9" name="Picture 8" descr="A building with a clock tower&#10;&#10;Description automatically generated">
            <a:extLst>
              <a:ext uri="{FF2B5EF4-FFF2-40B4-BE49-F238E27FC236}">
                <a16:creationId xmlns:a16="http://schemas.microsoft.com/office/drawing/2014/main" id="{C16A8ABA-45DD-ADB6-7690-3D8920BB7440}"/>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7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0DAF4AE3-1491-11FF-592A-B010114295E5}"/>
              </a:ext>
            </a:extLst>
          </p:cNvPr>
          <p:cNvSpPr/>
          <p:nvPr userDrawn="1"/>
        </p:nvSpPr>
        <p:spPr>
          <a:xfrm>
            <a:off x="0" y="0"/>
            <a:ext cx="12192000" cy="6858000"/>
          </a:xfrm>
          <a:prstGeom prst="rect">
            <a:avLst/>
          </a:prstGeom>
          <a:gradFill flip="none" rotWithShape="1">
            <a:gsLst>
              <a:gs pos="100000">
                <a:srgbClr val="203661">
                  <a:lumMod val="75000"/>
                  <a:alpha val="0"/>
                </a:srgbClr>
              </a:gs>
              <a:gs pos="29000">
                <a:srgbClr val="203661">
                  <a:lumMod val="75000"/>
                  <a:alpha val="73764"/>
                </a:srgbClr>
              </a:gs>
            </a:gsLst>
            <a:lin ang="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Trebuchet MS" panose="020B0603020202020204"/>
              <a:ea typeface="+mn-ea"/>
              <a:cs typeface="+mn-cs"/>
              <a:sym typeface="Arial"/>
            </a:endParaRPr>
          </a:p>
        </p:txBody>
      </p:sp>
      <p:sp>
        <p:nvSpPr>
          <p:cNvPr id="11" name="TextBox 10">
            <a:extLst>
              <a:ext uri="{FF2B5EF4-FFF2-40B4-BE49-F238E27FC236}">
                <a16:creationId xmlns:a16="http://schemas.microsoft.com/office/drawing/2014/main" id="{A6E2A090-11C8-D62F-8CED-92E2AE844057}"/>
              </a:ext>
            </a:extLst>
          </p:cNvPr>
          <p:cNvSpPr txBox="1"/>
          <p:nvPr userDrawn="1"/>
        </p:nvSpPr>
        <p:spPr>
          <a:xfrm>
            <a:off x="-558800" y="924560"/>
            <a:ext cx="184731" cy="369332"/>
          </a:xfrm>
          <a:prstGeom prst="rect">
            <a:avLst/>
          </a:prstGeom>
          <a:noFill/>
        </p:spPr>
        <p:txBody>
          <a:bodyPr wrap="none" rtlCol="0">
            <a:spAutoFit/>
          </a:bodyPr>
          <a:lstStyle/>
          <a:p>
            <a:endParaRPr lang="en-US"/>
          </a:p>
        </p:txBody>
      </p:sp>
      <p:cxnSp>
        <p:nvCxnSpPr>
          <p:cNvPr id="2" name="Straight Connector 1">
            <a:extLst>
              <a:ext uri="{FF2B5EF4-FFF2-40B4-BE49-F238E27FC236}">
                <a16:creationId xmlns:a16="http://schemas.microsoft.com/office/drawing/2014/main" id="{D8379155-6304-F6FF-4532-43827AAA59F7}"/>
              </a:ext>
            </a:extLst>
          </p:cNvPr>
          <p:cNvCxnSpPr>
            <a:cxnSpLocks/>
          </p:cNvCxnSpPr>
          <p:nvPr userDrawn="1"/>
        </p:nvCxnSpPr>
        <p:spPr>
          <a:xfrm>
            <a:off x="1263294" y="3407008"/>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Picture 4" descr="A black background with white text&#10;&#10;Description automatically generated">
            <a:extLst>
              <a:ext uri="{FF2B5EF4-FFF2-40B4-BE49-F238E27FC236}">
                <a16:creationId xmlns:a16="http://schemas.microsoft.com/office/drawing/2014/main" id="{496EFD8E-45F5-0A89-33B9-367B753D59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87957" y="5600941"/>
            <a:ext cx="2315898" cy="693891"/>
          </a:xfrm>
          <a:prstGeom prst="rect">
            <a:avLst/>
          </a:prstGeom>
        </p:spPr>
      </p:pic>
      <p:sp>
        <p:nvSpPr>
          <p:cNvPr id="6" name="Text Placeholder 5">
            <a:extLst>
              <a:ext uri="{FF2B5EF4-FFF2-40B4-BE49-F238E27FC236}">
                <a16:creationId xmlns:a16="http://schemas.microsoft.com/office/drawing/2014/main" id="{165EC852-07C1-CC84-D7B9-A45472C2CC0E}"/>
              </a:ext>
            </a:extLst>
          </p:cNvPr>
          <p:cNvSpPr>
            <a:spLocks noGrp="1"/>
          </p:cNvSpPr>
          <p:nvPr>
            <p:ph type="body" sz="quarter" idx="10" hasCustomPrompt="1"/>
          </p:nvPr>
        </p:nvSpPr>
        <p:spPr>
          <a:xfrm>
            <a:off x="1263650" y="2605088"/>
            <a:ext cx="4594890" cy="693737"/>
          </a:xfrm>
          <a:prstGeom prst="rect">
            <a:avLst/>
          </a:prstGeom>
        </p:spPr>
        <p:txBody>
          <a:bodyPr anchor="b"/>
          <a:lstStyle>
            <a:lvl1pPr marL="0" indent="0">
              <a:buNone/>
              <a:defRPr sz="3380">
                <a:solidFill>
                  <a:srgbClr val="FFFFFF"/>
                </a:solidFill>
                <a:latin typeface="Arial Black" panose="020B0A04020102020204" pitchFamily="34" charset="0"/>
              </a:defRPr>
            </a:lvl1pPr>
          </a:lstStyle>
          <a:p>
            <a:pPr lvl="0"/>
            <a:r>
              <a:rPr lang="en-US" dirty="0"/>
              <a:t>End Slide</a:t>
            </a:r>
          </a:p>
        </p:txBody>
      </p:sp>
    </p:spTree>
    <p:extLst>
      <p:ext uri="{BB962C8B-B14F-4D97-AF65-F5344CB8AC3E}">
        <p14:creationId xmlns:p14="http://schemas.microsoft.com/office/powerpoint/2010/main" val="2411338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 Solid White">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6E2A090-11C8-D62F-8CED-92E2AE844057}"/>
              </a:ext>
            </a:extLst>
          </p:cNvPr>
          <p:cNvSpPr txBox="1"/>
          <p:nvPr userDrawn="1"/>
        </p:nvSpPr>
        <p:spPr>
          <a:xfrm>
            <a:off x="-558800" y="924560"/>
            <a:ext cx="184731" cy="369332"/>
          </a:xfrm>
          <a:prstGeom prst="rect">
            <a:avLst/>
          </a:prstGeom>
          <a:noFill/>
        </p:spPr>
        <p:txBody>
          <a:bodyPr wrap="none" rtlCol="0">
            <a:spAutoFit/>
          </a:bodyPr>
          <a:lstStyle/>
          <a:p>
            <a:endParaRPr lang="en-US"/>
          </a:p>
        </p:txBody>
      </p:sp>
      <p:cxnSp>
        <p:nvCxnSpPr>
          <p:cNvPr id="2" name="Straight Connector 1">
            <a:extLst>
              <a:ext uri="{FF2B5EF4-FFF2-40B4-BE49-F238E27FC236}">
                <a16:creationId xmlns:a16="http://schemas.microsoft.com/office/drawing/2014/main" id="{D8379155-6304-F6FF-4532-43827AAA59F7}"/>
              </a:ext>
            </a:extLst>
          </p:cNvPr>
          <p:cNvCxnSpPr>
            <a:cxnSpLocks/>
          </p:cNvCxnSpPr>
          <p:nvPr userDrawn="1"/>
        </p:nvCxnSpPr>
        <p:spPr>
          <a:xfrm>
            <a:off x="1263294" y="3407008"/>
            <a:ext cx="670281" cy="0"/>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3" descr="Blue text on a black background&#10;&#10;Description automatically generated">
            <a:extLst>
              <a:ext uri="{FF2B5EF4-FFF2-40B4-BE49-F238E27FC236}">
                <a16:creationId xmlns:a16="http://schemas.microsoft.com/office/drawing/2014/main" id="{54079697-9AF3-60EB-EAAC-F800E469211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7954" y="5550264"/>
            <a:ext cx="2315901" cy="723537"/>
          </a:xfrm>
          <a:prstGeom prst="rect">
            <a:avLst/>
          </a:prstGeom>
        </p:spPr>
      </p:pic>
      <p:sp>
        <p:nvSpPr>
          <p:cNvPr id="8" name="Text Placeholder 7">
            <a:extLst>
              <a:ext uri="{FF2B5EF4-FFF2-40B4-BE49-F238E27FC236}">
                <a16:creationId xmlns:a16="http://schemas.microsoft.com/office/drawing/2014/main" id="{BFB67620-E74C-6A91-8000-1081CC5D0B7A}"/>
              </a:ext>
            </a:extLst>
          </p:cNvPr>
          <p:cNvSpPr>
            <a:spLocks noGrp="1"/>
          </p:cNvSpPr>
          <p:nvPr>
            <p:ph type="body" sz="quarter" idx="10" hasCustomPrompt="1"/>
          </p:nvPr>
        </p:nvSpPr>
        <p:spPr>
          <a:xfrm>
            <a:off x="1263650" y="2544763"/>
            <a:ext cx="5835650" cy="723900"/>
          </a:xfrm>
          <a:prstGeom prst="rect">
            <a:avLst/>
          </a:prstGeom>
        </p:spPr>
        <p:txBody>
          <a:bodyPr anchor="b"/>
          <a:lstStyle>
            <a:lvl1pPr marL="0" indent="0" algn="l" defTabSz="914400" rtl="0" eaLnBrk="1" latinLnBrk="0" hangingPunct="1">
              <a:lnSpc>
                <a:spcPct val="90000"/>
              </a:lnSpc>
              <a:spcBef>
                <a:spcPct val="0"/>
              </a:spcBef>
              <a:buNone/>
              <a:defRPr lang="en-US" sz="3380" b="1" i="0" kern="1200" dirty="0" smtClean="0">
                <a:solidFill>
                  <a:schemeClr val="tx1"/>
                </a:solidFill>
                <a:latin typeface="Arial Black" panose="020B0A04020102020204" pitchFamily="34" charset="0"/>
                <a:ea typeface="+mj-ea"/>
                <a:cs typeface="Arial" panose="020B0604020202020204" pitchFamily="34" charset="0"/>
              </a:defRPr>
            </a:lvl1pPr>
          </a:lstStyle>
          <a:p>
            <a:pPr lvl="0"/>
            <a:r>
              <a:rPr lang="en-US" dirty="0"/>
              <a:t>End Slide</a:t>
            </a:r>
          </a:p>
        </p:txBody>
      </p:sp>
    </p:spTree>
    <p:extLst>
      <p:ext uri="{BB962C8B-B14F-4D97-AF65-F5344CB8AC3E}">
        <p14:creationId xmlns:p14="http://schemas.microsoft.com/office/powerpoint/2010/main" val="3913918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567399"/>
      </p:ext>
    </p:extLst>
  </p:cSld>
  <p:clrMap bg1="lt1" tx1="dk1" bg2="lt2" tx2="dk2" accent1="accent1" accent2="accent2" accent3="accent3" accent4="accent4" accent5="accent5" accent6="accent6" hlink="hlink" folHlink="folHlink"/>
  <p:sldLayoutIdLst>
    <p:sldLayoutId id="2147483892" r:id="rId1"/>
    <p:sldLayoutId id="2147483925" r:id="rId2"/>
    <p:sldLayoutId id="2147483926" r:id="rId3"/>
    <p:sldLayoutId id="2147483914" r:id="rId4"/>
    <p:sldLayoutId id="2147483915" r:id="rId5"/>
    <p:sldLayoutId id="2147483916" r:id="rId6"/>
    <p:sldLayoutId id="2147483927" r:id="rId7"/>
    <p:sldLayoutId id="2147483917" r:id="rId8"/>
    <p:sldLayoutId id="2147483918" r:id="rId9"/>
    <p:sldLayoutId id="2147483919" r:id="rId10"/>
    <p:sldLayoutId id="2147483920" r:id="rId11"/>
    <p:sldLayoutId id="2147483921" r:id="rId12"/>
    <p:sldLayoutId id="2147483922" r:id="rId13"/>
    <p:sldLayoutId id="2147483923" r:id="rId14"/>
    <p:sldLayoutId id="2147483924" r:id="rId15"/>
    <p:sldLayoutId id="2147483902" r:id="rId16"/>
    <p:sldLayoutId id="2147483895" r:id="rId17"/>
    <p:sldLayoutId id="2147483906" r:id="rId18"/>
    <p:sldLayoutId id="2147483834" r:id="rId19"/>
    <p:sldLayoutId id="2147483904" r:id="rId20"/>
    <p:sldLayoutId id="2147483815" r:id="rId21"/>
    <p:sldLayoutId id="2147483907" r:id="rId22"/>
    <p:sldLayoutId id="2147483908" r:id="rId23"/>
    <p:sldLayoutId id="2147483909" r:id="rId24"/>
    <p:sldLayoutId id="2147483912" r:id="rId25"/>
    <p:sldLayoutId id="2147483910" r:id="rId26"/>
    <p:sldLayoutId id="2147483911" r:id="rId27"/>
  </p:sldLayoutIdLst>
  <p:hf hdr="0" ftr="0" dt="0"/>
  <p:txStyles>
    <p:titleStyle>
      <a:lvl1pPr algn="l" defTabSz="914400" rtl="0" eaLnBrk="1" latinLnBrk="0" hangingPunct="1">
        <a:lnSpc>
          <a:spcPct val="90000"/>
        </a:lnSpc>
        <a:spcBef>
          <a:spcPct val="0"/>
        </a:spcBef>
        <a:buNone/>
        <a:defRPr sz="5000" b="1" kern="1200">
          <a:solidFill>
            <a:srgbClr val="355376"/>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5537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5537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5537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5537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5537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brand@bentley.edu" TargetMode="Externa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3.xml"/><Relationship Id="rId5" Type="http://schemas.openxmlformats.org/officeDocument/2006/relationships/image" Target="../media/image31.emf"/><Relationship Id="rId4" Type="http://schemas.openxmlformats.org/officeDocument/2006/relationships/image" Target="../media/image30.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747EDCB-5478-B7A8-0EB7-365D6B5200B8}"/>
              </a:ext>
            </a:extLst>
          </p:cNvPr>
          <p:cNvSpPr>
            <a:spLocks noGrp="1"/>
          </p:cNvSpPr>
          <p:nvPr>
            <p:ph type="title"/>
          </p:nvPr>
        </p:nvSpPr>
        <p:spPr/>
        <p:txBody>
          <a:bodyPr>
            <a:normAutofit/>
          </a:bodyPr>
          <a:lstStyle/>
          <a:p>
            <a:r>
              <a:rPr lang="en-US" sz="3000" dirty="0">
                <a:latin typeface="Arial Black" panose="020B0A04020102020204" pitchFamily="34" charset="0"/>
              </a:rPr>
              <a:t>Presentation Guide | Introduction</a:t>
            </a:r>
            <a:endParaRPr lang="en-US" dirty="0"/>
          </a:p>
        </p:txBody>
      </p:sp>
      <p:sp>
        <p:nvSpPr>
          <p:cNvPr id="8" name="TextBox 7">
            <a:extLst>
              <a:ext uri="{FF2B5EF4-FFF2-40B4-BE49-F238E27FC236}">
                <a16:creationId xmlns:a16="http://schemas.microsoft.com/office/drawing/2014/main" id="{33EE3E5A-7A3C-847C-FB27-12A334AA3978}"/>
              </a:ext>
            </a:extLst>
          </p:cNvPr>
          <p:cNvSpPr txBox="1"/>
          <p:nvPr/>
        </p:nvSpPr>
        <p:spPr>
          <a:xfrm>
            <a:off x="524273" y="1604918"/>
            <a:ext cx="9138221" cy="4185761"/>
          </a:xfrm>
          <a:prstGeom prst="rect">
            <a:avLst/>
          </a:prstGeom>
          <a:solidFill>
            <a:srgbClr val="FFC000"/>
          </a:solidFill>
        </p:spPr>
        <p:txBody>
          <a:bodyPr wrap="square" rtlCol="0">
            <a:spAutoFit/>
          </a:bodyPr>
          <a:lstStyle/>
          <a:p>
            <a:r>
              <a:rPr lang="en-US" sz="1400" b="1" i="1" dirty="0"/>
              <a:t>This Bentley-branded PowerPoint template was created to help any member of the Bentley community build on-brad, easy-to-read slide presentations. </a:t>
            </a:r>
          </a:p>
          <a:p>
            <a:endParaRPr lang="en-US" sz="1400" b="1" i="1" dirty="0"/>
          </a:p>
          <a:p>
            <a:r>
              <a:rPr lang="en-US" sz="1400" b="1" i="1" dirty="0"/>
              <a:t>It assumes that you have basic PowerPoint skills and know how to add new slides, insert content (photos, text, graphics, charts) and that you can manipulate the variable elements of the templates. (If you need more help with PowerPoint, you can reach out to Bentley IT or the ATC or search online tutorials.)</a:t>
            </a:r>
          </a:p>
          <a:p>
            <a:endParaRPr lang="en-US" sz="1400" b="1" i="1" dirty="0"/>
          </a:p>
          <a:p>
            <a:pPr marL="342900" indent="-342900">
              <a:buFont typeface="+mj-lt"/>
              <a:buAutoNum type="arabicPeriod"/>
            </a:pPr>
            <a:r>
              <a:rPr lang="en-US" sz="1400" b="1" i="1" dirty="0"/>
              <a:t>To work with this template, first download and save a copy. </a:t>
            </a:r>
          </a:p>
          <a:p>
            <a:pPr marL="342900" indent="-342900">
              <a:buFont typeface="+mj-lt"/>
              <a:buAutoNum type="arabicPeriod"/>
            </a:pPr>
            <a:r>
              <a:rPr lang="en-US" sz="1400" b="1" i="1" dirty="0"/>
              <a:t>Do not delete any slides or helper text boxes (text in yellow boxes like this one) until you are sure you won’t need them.</a:t>
            </a:r>
          </a:p>
          <a:p>
            <a:pPr marL="342900" indent="-342900">
              <a:buFont typeface="+mj-lt"/>
              <a:buAutoNum type="arabicPeriod"/>
            </a:pPr>
            <a:r>
              <a:rPr lang="en-US" sz="1400" b="1" i="1" dirty="0"/>
              <a:t>Edit existing slides or if need be, insert new slides. This template has more than 25 different templates to work with. </a:t>
            </a:r>
          </a:p>
          <a:p>
            <a:pPr marL="342900" indent="-342900">
              <a:buFont typeface="+mj-lt"/>
              <a:buAutoNum type="arabicPeriod"/>
            </a:pPr>
            <a:r>
              <a:rPr lang="en-US" sz="1400" b="1" i="1" dirty="0"/>
              <a:t>Some templates just require you to add text or insert a photo or chart via PPT tools.</a:t>
            </a:r>
          </a:p>
          <a:p>
            <a:pPr marL="342900" indent="-342900">
              <a:buFont typeface="+mj-lt"/>
              <a:buAutoNum type="arabicPeriod"/>
            </a:pPr>
            <a:r>
              <a:rPr lang="en-US" sz="1400" b="1" i="1" dirty="0"/>
              <a:t>Other slides have editable graphics, i.e., the agenda slides and stat slides (circles, squares). These graphics are NOT part of the template but are included here for your use and / or inspiration. Contact </a:t>
            </a:r>
            <a:r>
              <a:rPr lang="en-US" sz="1400" b="1" i="1" dirty="0">
                <a:hlinkClick r:id="rId2">
                  <a:extLst>
                    <a:ext uri="{A12FA001-AC4F-418D-AE19-62706E023703}">
                      <ahyp:hlinkClr xmlns:ahyp="http://schemas.microsoft.com/office/drawing/2018/hyperlinkcolor" val="tx"/>
                    </a:ext>
                  </a:extLst>
                </a:hlinkClick>
              </a:rPr>
              <a:t>brand@bentley.edu</a:t>
            </a:r>
            <a:r>
              <a:rPr lang="en-US" sz="1400" b="1" i="1" dirty="0"/>
              <a:t> for assistance with these.</a:t>
            </a:r>
          </a:p>
          <a:p>
            <a:pPr marL="342900" indent="-342900">
              <a:buFont typeface="+mj-lt"/>
              <a:buAutoNum type="arabicPeriod"/>
            </a:pPr>
            <a:endParaRPr lang="en-US" sz="1400" b="1" i="1" dirty="0"/>
          </a:p>
          <a:p>
            <a:r>
              <a:rPr lang="en-US" sz="1400" b="1" i="1" dirty="0"/>
              <a:t>Once you are done, you can delete these Presentation Guide slides as well as all of the yellow helper text boxes.</a:t>
            </a:r>
          </a:p>
        </p:txBody>
      </p:sp>
    </p:spTree>
    <p:extLst>
      <p:ext uri="{BB962C8B-B14F-4D97-AF65-F5344CB8AC3E}">
        <p14:creationId xmlns:p14="http://schemas.microsoft.com/office/powerpoint/2010/main" val="1496564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55931-186F-BAAA-AE15-77C49A7FBF15}"/>
              </a:ext>
            </a:extLst>
          </p:cNvPr>
          <p:cNvSpPr>
            <a:spLocks noGrp="1"/>
          </p:cNvSpPr>
          <p:nvPr>
            <p:ph type="title"/>
          </p:nvPr>
        </p:nvSpPr>
        <p:spPr/>
        <p:txBody>
          <a:bodyPr/>
          <a:lstStyle/>
          <a:p>
            <a:r>
              <a:rPr lang="en-US" dirty="0"/>
              <a:t>The History of Bentley University</a:t>
            </a:r>
          </a:p>
        </p:txBody>
      </p:sp>
      <p:sp>
        <p:nvSpPr>
          <p:cNvPr id="3" name="Content Placeholder 2">
            <a:extLst>
              <a:ext uri="{FF2B5EF4-FFF2-40B4-BE49-F238E27FC236}">
                <a16:creationId xmlns:a16="http://schemas.microsoft.com/office/drawing/2014/main" id="{C2BD07F7-9FF2-C4A8-595E-3EB6EED037C7}"/>
              </a:ext>
            </a:extLst>
          </p:cNvPr>
          <p:cNvSpPr>
            <a:spLocks noGrp="1"/>
          </p:cNvSpPr>
          <p:nvPr>
            <p:ph idx="10"/>
          </p:nvPr>
        </p:nvSpPr>
        <p:spPr/>
        <p:txBody>
          <a:bodyPr/>
          <a:lstStyle/>
          <a:p>
            <a:r>
              <a:rPr lang="en-US" dirty="0"/>
              <a:t>More Than a Century of Reinventing Business Education</a:t>
            </a:r>
          </a:p>
        </p:txBody>
      </p:sp>
      <p:sp>
        <p:nvSpPr>
          <p:cNvPr id="4" name="Content Placeholder 3">
            <a:extLst>
              <a:ext uri="{FF2B5EF4-FFF2-40B4-BE49-F238E27FC236}">
                <a16:creationId xmlns:a16="http://schemas.microsoft.com/office/drawing/2014/main" id="{61B59C4E-4372-612F-600E-E368B200C9B2}"/>
              </a:ext>
            </a:extLst>
          </p:cNvPr>
          <p:cNvSpPr>
            <a:spLocks noGrp="1"/>
          </p:cNvSpPr>
          <p:nvPr>
            <p:ph idx="1"/>
          </p:nvPr>
        </p:nvSpPr>
        <p:spPr>
          <a:xfrm>
            <a:off x="523876" y="2216150"/>
            <a:ext cx="7145888" cy="4022725"/>
          </a:xfrm>
        </p:spPr>
        <p:txBody>
          <a:bodyPr/>
          <a:lstStyle/>
          <a:p>
            <a:pPr marL="0" indent="0">
              <a:lnSpc>
                <a:spcPct val="150000"/>
              </a:lnSpc>
              <a:buNone/>
            </a:pPr>
            <a:r>
              <a:rPr lang="en-US" dirty="0"/>
              <a:t>When Harry C. Bentley first convened a class of 30 students on Huntington Avenue in Boston in 1917, his goal was to educate the next generation of accountants. Since opening our doors over 100 years ago, Bentley University has continuously reinvented business education and grown from those humble beginnings to become one of the top business universities in the U.S. </a:t>
            </a:r>
          </a:p>
          <a:p>
            <a:pPr marL="0" indent="0">
              <a:lnSpc>
                <a:spcPct val="150000"/>
              </a:lnSpc>
              <a:buNone/>
            </a:pPr>
            <a:r>
              <a:rPr lang="en-US" dirty="0"/>
              <a:t>As a transformative lifelong-learning community, we prepare over 5,000 undergraduate and postgraduate students each year to use their business know-how to make a positive difference in the world. With a community of over 65,000 proud Falcon alumni, the impacts of a Bentley education stretch around the globe.</a:t>
            </a:r>
          </a:p>
          <a:p>
            <a:pPr>
              <a:lnSpc>
                <a:spcPct val="150000"/>
              </a:lnSpc>
            </a:pPr>
            <a:endParaRPr lang="en-US" dirty="0"/>
          </a:p>
        </p:txBody>
      </p:sp>
      <p:sp>
        <p:nvSpPr>
          <p:cNvPr id="5" name="TextBox 4">
            <a:extLst>
              <a:ext uri="{FF2B5EF4-FFF2-40B4-BE49-F238E27FC236}">
                <a16:creationId xmlns:a16="http://schemas.microsoft.com/office/drawing/2014/main" id="{BF35B8D7-AE9E-9108-3EAF-8B11DE1B848F}"/>
              </a:ext>
            </a:extLst>
          </p:cNvPr>
          <p:cNvSpPr txBox="1"/>
          <p:nvPr/>
        </p:nvSpPr>
        <p:spPr>
          <a:xfrm>
            <a:off x="7669763" y="234404"/>
            <a:ext cx="4208441" cy="1107996"/>
          </a:xfrm>
          <a:prstGeom prst="rect">
            <a:avLst/>
          </a:prstGeom>
          <a:solidFill>
            <a:srgbClr val="FFC000"/>
          </a:solidFill>
        </p:spPr>
        <p:txBody>
          <a:bodyPr wrap="square" rtlCol="0">
            <a:spAutoFit/>
          </a:bodyPr>
          <a:lstStyle/>
          <a:p>
            <a:r>
              <a:rPr lang="en-US" sz="1100" b="1" i="1" dirty="0"/>
              <a:t>This is an example of a Content Slide – Historical Photo Light template. (There are 2 other versions with different photos.) </a:t>
            </a:r>
          </a:p>
          <a:p>
            <a:endParaRPr lang="en-US" sz="1100" b="1" i="1" dirty="0"/>
          </a:p>
          <a:p>
            <a:r>
              <a:rPr lang="en-US" sz="1100" b="1" i="1" dirty="0"/>
              <a:t>Tip: The copy can be edited but the background photo can only be changed in the Master View.</a:t>
            </a:r>
          </a:p>
        </p:txBody>
      </p:sp>
    </p:spTree>
    <p:extLst>
      <p:ext uri="{BB962C8B-B14F-4D97-AF65-F5344CB8AC3E}">
        <p14:creationId xmlns:p14="http://schemas.microsoft.com/office/powerpoint/2010/main" val="3008840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6473B07-DFEA-9F44-AD5E-C49E4FCDA38D}"/>
              </a:ext>
            </a:extLst>
          </p:cNvPr>
          <p:cNvSpPr>
            <a:spLocks noGrp="1"/>
          </p:cNvSpPr>
          <p:nvPr>
            <p:ph type="body" sz="half" idx="2"/>
          </p:nvPr>
        </p:nvSpPr>
        <p:spPr/>
        <p:txBody>
          <a:bodyPr/>
          <a:lstStyle/>
          <a:p>
            <a:r>
              <a:rPr lang="en-US" b="1">
                <a:solidFill>
                  <a:srgbClr val="0075BF"/>
                </a:solidFill>
              </a:rPr>
              <a:t>BODY COPY OR FACTS. </a:t>
            </a:r>
            <a:r>
              <a:rPr lang="en-US">
                <a:solidFill>
                  <a:srgbClr val="7B8490"/>
                </a:solidFill>
              </a:rPr>
              <a:t>Ut que </a:t>
            </a:r>
            <a:r>
              <a:rPr lang="en-US" err="1">
                <a:solidFill>
                  <a:srgbClr val="7B8490"/>
                </a:solidFill>
              </a:rPr>
              <a:t>endandit</a:t>
            </a:r>
            <a:r>
              <a:rPr lang="en-US">
                <a:solidFill>
                  <a:srgbClr val="7B8490"/>
                </a:solidFill>
              </a:rPr>
              <a:t> </a:t>
            </a:r>
            <a:r>
              <a:rPr lang="en-US" err="1">
                <a:solidFill>
                  <a:srgbClr val="7B8490"/>
                </a:solidFill>
              </a:rPr>
              <a:t>maio</a:t>
            </a:r>
            <a:r>
              <a:rPr lang="en-US">
                <a:solidFill>
                  <a:srgbClr val="7B8490"/>
                </a:solidFill>
              </a:rPr>
              <a:t> </a:t>
            </a:r>
            <a:r>
              <a:rPr lang="en-US" err="1">
                <a:solidFill>
                  <a:srgbClr val="7B8490"/>
                </a:solidFill>
              </a:rPr>
              <a:t>cusciumquia</a:t>
            </a:r>
            <a:r>
              <a:rPr lang="en-US">
                <a:solidFill>
                  <a:srgbClr val="7B8490"/>
                </a:solidFill>
              </a:rPr>
              <a:t> </a:t>
            </a:r>
            <a:r>
              <a:rPr lang="en-US" err="1">
                <a:solidFill>
                  <a:srgbClr val="7B8490"/>
                </a:solidFill>
              </a:rPr>
              <a:t>ducim</a:t>
            </a:r>
            <a:r>
              <a:rPr lang="en-US">
                <a:solidFill>
                  <a:srgbClr val="7B8490"/>
                </a:solidFill>
              </a:rPr>
              <a:t> </a:t>
            </a:r>
            <a:r>
              <a:rPr lang="en-US" err="1">
                <a:solidFill>
                  <a:srgbClr val="7B8490"/>
                </a:solidFill>
              </a:rPr>
              <a:t>ellignatis</a:t>
            </a:r>
            <a:r>
              <a:rPr lang="en-US">
                <a:solidFill>
                  <a:srgbClr val="7B8490"/>
                </a:solidFill>
              </a:rPr>
              <a:t> </a:t>
            </a:r>
            <a:r>
              <a:rPr lang="en-US" err="1">
                <a:solidFill>
                  <a:srgbClr val="7B8490"/>
                </a:solidFill>
              </a:rPr>
              <a:t>erum</a:t>
            </a:r>
            <a:r>
              <a:rPr lang="en-US">
                <a:solidFill>
                  <a:srgbClr val="7B8490"/>
                </a:solidFill>
              </a:rPr>
              <a:t> </a:t>
            </a:r>
            <a:r>
              <a:rPr lang="en-US" err="1">
                <a:solidFill>
                  <a:srgbClr val="7B8490"/>
                </a:solidFill>
              </a:rPr>
              <a:t>estiandi</a:t>
            </a:r>
            <a:r>
              <a:rPr lang="en-US">
                <a:solidFill>
                  <a:srgbClr val="7B8490"/>
                </a:solidFill>
              </a:rPr>
              <a:t> ad que </a:t>
            </a:r>
            <a:r>
              <a:rPr lang="en-US" err="1">
                <a:solidFill>
                  <a:srgbClr val="7B8490"/>
                </a:solidFill>
              </a:rPr>
              <a:t>porestis</a:t>
            </a:r>
            <a:r>
              <a:rPr lang="en-US">
                <a:solidFill>
                  <a:srgbClr val="7B8490"/>
                </a:solidFill>
              </a:rPr>
              <a:t> </a:t>
            </a:r>
            <a:r>
              <a:rPr lang="en-US" err="1">
                <a:solidFill>
                  <a:srgbClr val="7B8490"/>
                </a:solidFill>
              </a:rPr>
              <a:t>aut</a:t>
            </a:r>
            <a:r>
              <a:rPr lang="en-US">
                <a:solidFill>
                  <a:srgbClr val="7B8490"/>
                </a:solidFill>
              </a:rPr>
              <a:t> </a:t>
            </a:r>
            <a:r>
              <a:rPr lang="en-US" err="1">
                <a:solidFill>
                  <a:srgbClr val="7B8490"/>
                </a:solidFill>
              </a:rPr>
              <a:t>eos</a:t>
            </a:r>
            <a:r>
              <a:rPr lang="en-US">
                <a:solidFill>
                  <a:srgbClr val="7B8490"/>
                </a:solidFill>
              </a:rPr>
              <a:t> </a:t>
            </a:r>
            <a:r>
              <a:rPr lang="en-US" err="1">
                <a:solidFill>
                  <a:srgbClr val="7B8490"/>
                </a:solidFill>
              </a:rPr>
              <a:t>nim</a:t>
            </a:r>
            <a:r>
              <a:rPr lang="en-US">
                <a:solidFill>
                  <a:srgbClr val="7B8490"/>
                </a:solidFill>
              </a:rPr>
              <a:t> </a:t>
            </a:r>
            <a:r>
              <a:rPr lang="en-US" err="1">
                <a:solidFill>
                  <a:srgbClr val="7B8490"/>
                </a:solidFill>
              </a:rPr>
              <a:t>archit</a:t>
            </a:r>
            <a:r>
              <a:rPr lang="en-US">
                <a:solidFill>
                  <a:srgbClr val="7B8490"/>
                </a:solidFill>
              </a:rPr>
              <a:t> </a:t>
            </a:r>
            <a:r>
              <a:rPr lang="en-US" err="1">
                <a:solidFill>
                  <a:srgbClr val="7B8490"/>
                </a:solidFill>
              </a:rPr>
              <a:t>acerum</a:t>
            </a:r>
            <a:r>
              <a:rPr lang="en-US">
                <a:solidFill>
                  <a:srgbClr val="7B8490"/>
                </a:solidFill>
              </a:rPr>
              <a:t> </a:t>
            </a:r>
            <a:r>
              <a:rPr lang="en-US" err="1">
                <a:solidFill>
                  <a:srgbClr val="7B8490"/>
                </a:solidFill>
              </a:rPr>
              <a:t>ditione</a:t>
            </a:r>
            <a:r>
              <a:rPr lang="en-US">
                <a:solidFill>
                  <a:srgbClr val="7B8490"/>
                </a:solidFill>
              </a:rPr>
              <a:t> </a:t>
            </a:r>
            <a:r>
              <a:rPr lang="en-US" err="1">
                <a:solidFill>
                  <a:srgbClr val="7B8490"/>
                </a:solidFill>
              </a:rPr>
              <a:t>derum</a:t>
            </a:r>
            <a:r>
              <a:rPr lang="en-US">
                <a:solidFill>
                  <a:srgbClr val="7B8490"/>
                </a:solidFill>
              </a:rPr>
              <a:t> </a:t>
            </a:r>
            <a:r>
              <a:rPr lang="en-US" err="1">
                <a:solidFill>
                  <a:srgbClr val="7B8490"/>
                </a:solidFill>
              </a:rPr>
              <a:t>audae</a:t>
            </a:r>
            <a:r>
              <a:rPr lang="en-US">
                <a:solidFill>
                  <a:srgbClr val="7B8490"/>
                </a:solidFill>
              </a:rPr>
              <a:t> </a:t>
            </a:r>
            <a:r>
              <a:rPr lang="en-US" err="1">
                <a:solidFill>
                  <a:srgbClr val="7B8490"/>
                </a:solidFill>
              </a:rPr>
              <a:t>perum</a:t>
            </a:r>
            <a:r>
              <a:rPr lang="en-US">
                <a:solidFill>
                  <a:srgbClr val="7B8490"/>
                </a:solidFill>
              </a:rPr>
              <a:t> </a:t>
            </a:r>
            <a:r>
              <a:rPr lang="en-US" err="1">
                <a:solidFill>
                  <a:srgbClr val="7B8490"/>
                </a:solidFill>
              </a:rPr>
              <a:t>nis</a:t>
            </a:r>
            <a:r>
              <a:rPr lang="en-US">
                <a:solidFill>
                  <a:srgbClr val="7B8490"/>
                </a:solidFill>
              </a:rPr>
              <a:t> </a:t>
            </a:r>
            <a:r>
              <a:rPr lang="en-US" err="1">
                <a:solidFill>
                  <a:srgbClr val="7B8490"/>
                </a:solidFill>
              </a:rPr>
              <a:t>quostiae</a:t>
            </a:r>
            <a:r>
              <a:rPr lang="en-US">
                <a:solidFill>
                  <a:srgbClr val="7B8490"/>
                </a:solidFill>
              </a:rPr>
              <a:t> </a:t>
            </a:r>
            <a:r>
              <a:rPr lang="en-US" err="1">
                <a:solidFill>
                  <a:srgbClr val="7B8490"/>
                </a:solidFill>
              </a:rPr>
              <a:t>eario</a:t>
            </a:r>
            <a:r>
              <a:rPr lang="en-US">
                <a:solidFill>
                  <a:srgbClr val="7B8490"/>
                </a:solidFill>
              </a:rPr>
              <a:t> </a:t>
            </a:r>
            <a:r>
              <a:rPr lang="en-US" err="1">
                <a:solidFill>
                  <a:srgbClr val="7B8490"/>
                </a:solidFill>
              </a:rPr>
              <a:t>verupta</a:t>
            </a:r>
            <a:r>
              <a:rPr lang="en-US">
                <a:solidFill>
                  <a:srgbClr val="7B8490"/>
                </a:solidFill>
              </a:rPr>
              <a:t> </a:t>
            </a:r>
            <a:r>
              <a:rPr lang="en-US" err="1">
                <a:solidFill>
                  <a:srgbClr val="7B8490"/>
                </a:solidFill>
              </a:rPr>
              <a:t>doluptatasi</a:t>
            </a:r>
            <a:r>
              <a:rPr lang="en-US">
                <a:solidFill>
                  <a:srgbClr val="7B8490"/>
                </a:solidFill>
              </a:rPr>
              <a:t> </a:t>
            </a:r>
            <a:r>
              <a:rPr lang="en-US" err="1">
                <a:solidFill>
                  <a:srgbClr val="7B8490"/>
                </a:solidFill>
              </a:rPr>
              <a:t>aut</a:t>
            </a:r>
            <a:r>
              <a:rPr lang="en-US">
                <a:solidFill>
                  <a:srgbClr val="7B8490"/>
                </a:solidFill>
              </a:rPr>
              <a:t> qui od </a:t>
            </a:r>
            <a:r>
              <a:rPr lang="en-US" err="1">
                <a:solidFill>
                  <a:srgbClr val="7B8490"/>
                </a:solidFill>
              </a:rPr>
              <a:t>magnimolupta</a:t>
            </a:r>
            <a:r>
              <a:rPr lang="en-US">
                <a:solidFill>
                  <a:srgbClr val="7B8490"/>
                </a:solidFill>
              </a:rPr>
              <a:t> qui </a:t>
            </a:r>
            <a:r>
              <a:rPr lang="en-US" err="1">
                <a:solidFill>
                  <a:srgbClr val="7B8490"/>
                </a:solidFill>
              </a:rPr>
              <a:t>consequidem</a:t>
            </a:r>
            <a:r>
              <a:rPr lang="en-US">
                <a:solidFill>
                  <a:srgbClr val="7B8490"/>
                </a:solidFill>
              </a:rPr>
              <a:t>. Nam </a:t>
            </a:r>
            <a:r>
              <a:rPr lang="en-US" err="1">
                <a:solidFill>
                  <a:srgbClr val="7B8490"/>
                </a:solidFill>
              </a:rPr>
              <a:t>faceatur</a:t>
            </a:r>
            <a:r>
              <a:rPr lang="en-US">
                <a:solidFill>
                  <a:srgbClr val="7B8490"/>
                </a:solidFill>
              </a:rPr>
              <a:t>. </a:t>
            </a:r>
          </a:p>
          <a:p>
            <a:r>
              <a:rPr lang="en-US">
                <a:solidFill>
                  <a:srgbClr val="7B8490"/>
                </a:solidFill>
              </a:rPr>
              <a:t>Ut que </a:t>
            </a:r>
            <a:r>
              <a:rPr lang="en-US" err="1">
                <a:solidFill>
                  <a:srgbClr val="7B8490"/>
                </a:solidFill>
              </a:rPr>
              <a:t>endandit</a:t>
            </a:r>
            <a:r>
              <a:rPr lang="en-US">
                <a:solidFill>
                  <a:srgbClr val="7B8490"/>
                </a:solidFill>
              </a:rPr>
              <a:t> </a:t>
            </a:r>
            <a:r>
              <a:rPr lang="en-US" err="1">
                <a:solidFill>
                  <a:srgbClr val="7B8490"/>
                </a:solidFill>
              </a:rPr>
              <a:t>maio</a:t>
            </a:r>
            <a:r>
              <a:rPr lang="en-US">
                <a:solidFill>
                  <a:srgbClr val="7B8490"/>
                </a:solidFill>
              </a:rPr>
              <a:t> </a:t>
            </a:r>
            <a:r>
              <a:rPr lang="en-US" err="1">
                <a:solidFill>
                  <a:srgbClr val="7B8490"/>
                </a:solidFill>
              </a:rPr>
              <a:t>cusciumquia</a:t>
            </a:r>
            <a:r>
              <a:rPr lang="en-US">
                <a:solidFill>
                  <a:srgbClr val="7B8490"/>
                </a:solidFill>
              </a:rPr>
              <a:t> </a:t>
            </a:r>
            <a:r>
              <a:rPr lang="en-US" err="1">
                <a:solidFill>
                  <a:srgbClr val="7B8490"/>
                </a:solidFill>
              </a:rPr>
              <a:t>ducim</a:t>
            </a:r>
            <a:r>
              <a:rPr lang="en-US">
                <a:solidFill>
                  <a:srgbClr val="7B8490"/>
                </a:solidFill>
              </a:rPr>
              <a:t> </a:t>
            </a:r>
            <a:r>
              <a:rPr lang="en-US" err="1">
                <a:solidFill>
                  <a:srgbClr val="7B8490"/>
                </a:solidFill>
              </a:rPr>
              <a:t>ellignatis</a:t>
            </a:r>
            <a:r>
              <a:rPr lang="en-US">
                <a:solidFill>
                  <a:srgbClr val="7B8490"/>
                </a:solidFill>
              </a:rPr>
              <a:t> </a:t>
            </a:r>
            <a:r>
              <a:rPr lang="en-US" err="1">
                <a:solidFill>
                  <a:srgbClr val="7B8490"/>
                </a:solidFill>
              </a:rPr>
              <a:t>erum</a:t>
            </a:r>
            <a:r>
              <a:rPr lang="en-US">
                <a:solidFill>
                  <a:srgbClr val="7B8490"/>
                </a:solidFill>
              </a:rPr>
              <a:t> </a:t>
            </a:r>
            <a:r>
              <a:rPr lang="en-US" err="1">
                <a:solidFill>
                  <a:srgbClr val="7B8490"/>
                </a:solidFill>
              </a:rPr>
              <a:t>estiandi</a:t>
            </a:r>
            <a:r>
              <a:rPr lang="en-US">
                <a:solidFill>
                  <a:srgbClr val="7B8490"/>
                </a:solidFill>
              </a:rPr>
              <a:t> ad que </a:t>
            </a:r>
            <a:r>
              <a:rPr lang="en-US" err="1">
                <a:solidFill>
                  <a:srgbClr val="7B8490"/>
                </a:solidFill>
              </a:rPr>
              <a:t>porestis</a:t>
            </a:r>
            <a:r>
              <a:rPr lang="en-US">
                <a:solidFill>
                  <a:srgbClr val="7B8490"/>
                </a:solidFill>
              </a:rPr>
              <a:t> </a:t>
            </a:r>
            <a:r>
              <a:rPr lang="en-US" err="1">
                <a:solidFill>
                  <a:srgbClr val="7B8490"/>
                </a:solidFill>
              </a:rPr>
              <a:t>aut</a:t>
            </a:r>
            <a:r>
              <a:rPr lang="en-US">
                <a:solidFill>
                  <a:srgbClr val="7B8490"/>
                </a:solidFill>
              </a:rPr>
              <a:t> </a:t>
            </a:r>
            <a:r>
              <a:rPr lang="en-US" err="1">
                <a:solidFill>
                  <a:srgbClr val="7B8490"/>
                </a:solidFill>
              </a:rPr>
              <a:t>eos</a:t>
            </a:r>
            <a:r>
              <a:rPr lang="en-US">
                <a:solidFill>
                  <a:srgbClr val="7B8490"/>
                </a:solidFill>
              </a:rPr>
              <a:t> </a:t>
            </a:r>
            <a:r>
              <a:rPr lang="en-US" err="1">
                <a:solidFill>
                  <a:srgbClr val="7B8490"/>
                </a:solidFill>
              </a:rPr>
              <a:t>nim</a:t>
            </a:r>
            <a:r>
              <a:rPr lang="en-US">
                <a:solidFill>
                  <a:srgbClr val="7B8490"/>
                </a:solidFill>
              </a:rPr>
              <a:t> </a:t>
            </a:r>
            <a:r>
              <a:rPr lang="en-US" err="1">
                <a:solidFill>
                  <a:srgbClr val="7B8490"/>
                </a:solidFill>
              </a:rPr>
              <a:t>archit</a:t>
            </a:r>
            <a:r>
              <a:rPr lang="en-US">
                <a:solidFill>
                  <a:srgbClr val="7B8490"/>
                </a:solidFill>
              </a:rPr>
              <a:t> </a:t>
            </a:r>
            <a:r>
              <a:rPr lang="en-US" err="1">
                <a:solidFill>
                  <a:srgbClr val="7B8490"/>
                </a:solidFill>
              </a:rPr>
              <a:t>acerum</a:t>
            </a:r>
            <a:r>
              <a:rPr lang="en-US">
                <a:solidFill>
                  <a:srgbClr val="7B8490"/>
                </a:solidFill>
              </a:rPr>
              <a:t> </a:t>
            </a:r>
            <a:r>
              <a:rPr lang="en-US" err="1">
                <a:solidFill>
                  <a:srgbClr val="7B8490"/>
                </a:solidFill>
              </a:rPr>
              <a:t>ditione</a:t>
            </a:r>
            <a:r>
              <a:rPr lang="en-US">
                <a:solidFill>
                  <a:srgbClr val="7B8490"/>
                </a:solidFill>
              </a:rPr>
              <a:t> </a:t>
            </a:r>
            <a:r>
              <a:rPr lang="en-US" err="1">
                <a:solidFill>
                  <a:srgbClr val="7B8490"/>
                </a:solidFill>
              </a:rPr>
              <a:t>derum</a:t>
            </a:r>
            <a:r>
              <a:rPr lang="en-US">
                <a:solidFill>
                  <a:srgbClr val="7B8490"/>
                </a:solidFill>
              </a:rPr>
              <a:t> </a:t>
            </a:r>
            <a:r>
              <a:rPr lang="en-US" err="1">
                <a:solidFill>
                  <a:srgbClr val="7B8490"/>
                </a:solidFill>
              </a:rPr>
              <a:t>audae</a:t>
            </a:r>
            <a:r>
              <a:rPr lang="en-US">
                <a:solidFill>
                  <a:srgbClr val="7B8490"/>
                </a:solidFill>
              </a:rPr>
              <a:t> </a:t>
            </a:r>
            <a:r>
              <a:rPr lang="en-US" err="1">
                <a:solidFill>
                  <a:srgbClr val="7B8490"/>
                </a:solidFill>
              </a:rPr>
              <a:t>perum</a:t>
            </a:r>
            <a:r>
              <a:rPr lang="en-US">
                <a:solidFill>
                  <a:srgbClr val="7B8490"/>
                </a:solidFill>
              </a:rPr>
              <a:t> </a:t>
            </a:r>
            <a:r>
              <a:rPr lang="en-US" err="1">
                <a:solidFill>
                  <a:srgbClr val="7B8490"/>
                </a:solidFill>
              </a:rPr>
              <a:t>nis</a:t>
            </a:r>
            <a:r>
              <a:rPr lang="en-US">
                <a:solidFill>
                  <a:srgbClr val="7B8490"/>
                </a:solidFill>
              </a:rPr>
              <a:t> </a:t>
            </a:r>
            <a:r>
              <a:rPr lang="en-US" err="1">
                <a:solidFill>
                  <a:srgbClr val="7B8490"/>
                </a:solidFill>
              </a:rPr>
              <a:t>quostiae</a:t>
            </a:r>
            <a:r>
              <a:rPr lang="en-US">
                <a:solidFill>
                  <a:srgbClr val="7B8490"/>
                </a:solidFill>
              </a:rPr>
              <a:t> </a:t>
            </a:r>
            <a:r>
              <a:rPr lang="en-US" err="1">
                <a:solidFill>
                  <a:srgbClr val="7B8490"/>
                </a:solidFill>
              </a:rPr>
              <a:t>eario</a:t>
            </a:r>
            <a:r>
              <a:rPr lang="en-US">
                <a:solidFill>
                  <a:srgbClr val="7B8490"/>
                </a:solidFill>
              </a:rPr>
              <a:t> </a:t>
            </a:r>
            <a:r>
              <a:rPr lang="en-US" err="1">
                <a:solidFill>
                  <a:srgbClr val="7B8490"/>
                </a:solidFill>
              </a:rPr>
              <a:t>verupta</a:t>
            </a:r>
            <a:r>
              <a:rPr lang="en-US">
                <a:solidFill>
                  <a:srgbClr val="7B8490"/>
                </a:solidFill>
              </a:rPr>
              <a:t> </a:t>
            </a:r>
            <a:r>
              <a:rPr lang="en-US" err="1">
                <a:solidFill>
                  <a:srgbClr val="7B8490"/>
                </a:solidFill>
              </a:rPr>
              <a:t>doluptatasi</a:t>
            </a:r>
            <a:r>
              <a:rPr lang="en-US">
                <a:solidFill>
                  <a:srgbClr val="7B8490"/>
                </a:solidFill>
              </a:rPr>
              <a:t> </a:t>
            </a:r>
            <a:r>
              <a:rPr lang="en-US" err="1">
                <a:solidFill>
                  <a:srgbClr val="7B8490"/>
                </a:solidFill>
              </a:rPr>
              <a:t>aut</a:t>
            </a:r>
            <a:r>
              <a:rPr lang="en-US">
                <a:solidFill>
                  <a:srgbClr val="7B8490"/>
                </a:solidFill>
              </a:rPr>
              <a:t> qui od </a:t>
            </a:r>
            <a:r>
              <a:rPr lang="en-US" err="1">
                <a:solidFill>
                  <a:srgbClr val="7B8490"/>
                </a:solidFill>
              </a:rPr>
              <a:t>magnimolupta</a:t>
            </a:r>
            <a:r>
              <a:rPr lang="en-US">
                <a:solidFill>
                  <a:srgbClr val="7B8490"/>
                </a:solidFill>
              </a:rPr>
              <a:t> qui </a:t>
            </a:r>
            <a:r>
              <a:rPr lang="en-US" err="1">
                <a:solidFill>
                  <a:srgbClr val="7B8490"/>
                </a:solidFill>
              </a:rPr>
              <a:t>consequidem</a:t>
            </a:r>
            <a:r>
              <a:rPr lang="en-US">
                <a:solidFill>
                  <a:srgbClr val="7B8490"/>
                </a:solidFill>
              </a:rPr>
              <a:t>. Nam </a:t>
            </a:r>
            <a:r>
              <a:rPr lang="en-US" err="1">
                <a:solidFill>
                  <a:srgbClr val="7B8490"/>
                </a:solidFill>
              </a:rPr>
              <a:t>faceatur</a:t>
            </a:r>
            <a:r>
              <a:rPr lang="en-US">
                <a:solidFill>
                  <a:srgbClr val="7B8490"/>
                </a:solidFill>
              </a:rPr>
              <a:t>.</a:t>
            </a:r>
          </a:p>
        </p:txBody>
      </p:sp>
      <p:sp>
        <p:nvSpPr>
          <p:cNvPr id="2" name="Title 1">
            <a:extLst>
              <a:ext uri="{FF2B5EF4-FFF2-40B4-BE49-F238E27FC236}">
                <a16:creationId xmlns:a16="http://schemas.microsoft.com/office/drawing/2014/main" id="{7F1EAE0A-E23C-A55A-7368-57AD61820241}"/>
              </a:ext>
            </a:extLst>
          </p:cNvPr>
          <p:cNvSpPr>
            <a:spLocks noGrp="1"/>
          </p:cNvSpPr>
          <p:nvPr>
            <p:ph type="title"/>
          </p:nvPr>
        </p:nvSpPr>
        <p:spPr/>
        <p:txBody>
          <a:bodyPr/>
          <a:lstStyle/>
          <a:p>
            <a:endParaRPr lang="en-US"/>
          </a:p>
        </p:txBody>
      </p:sp>
      <p:sp>
        <p:nvSpPr>
          <p:cNvPr id="7" name="Text Placeholder 6">
            <a:extLst>
              <a:ext uri="{FF2B5EF4-FFF2-40B4-BE49-F238E27FC236}">
                <a16:creationId xmlns:a16="http://schemas.microsoft.com/office/drawing/2014/main" id="{9BF0FF86-2CE1-7948-B094-0F88BEF5F17A}"/>
              </a:ext>
            </a:extLst>
          </p:cNvPr>
          <p:cNvSpPr>
            <a:spLocks noGrp="1"/>
          </p:cNvSpPr>
          <p:nvPr>
            <p:ph type="body" sz="half" idx="10"/>
          </p:nvPr>
        </p:nvSpPr>
        <p:spPr/>
        <p:txBody>
          <a:bodyPr/>
          <a:lstStyle/>
          <a:p>
            <a:r>
              <a:rPr lang="en-US" b="1">
                <a:solidFill>
                  <a:srgbClr val="0075BF"/>
                </a:solidFill>
              </a:rPr>
              <a:t>BODY COPY OR FACTS. </a:t>
            </a:r>
            <a:r>
              <a:rPr lang="en-US">
                <a:solidFill>
                  <a:srgbClr val="7B8490"/>
                </a:solidFill>
              </a:rPr>
              <a:t>Ut que </a:t>
            </a:r>
            <a:r>
              <a:rPr lang="en-US" err="1">
                <a:solidFill>
                  <a:srgbClr val="7B8490"/>
                </a:solidFill>
              </a:rPr>
              <a:t>endandit</a:t>
            </a:r>
            <a:r>
              <a:rPr lang="en-US">
                <a:solidFill>
                  <a:srgbClr val="7B8490"/>
                </a:solidFill>
              </a:rPr>
              <a:t> </a:t>
            </a:r>
            <a:r>
              <a:rPr lang="en-US" err="1">
                <a:solidFill>
                  <a:srgbClr val="7B8490"/>
                </a:solidFill>
              </a:rPr>
              <a:t>maio</a:t>
            </a:r>
            <a:r>
              <a:rPr lang="en-US">
                <a:solidFill>
                  <a:srgbClr val="7B8490"/>
                </a:solidFill>
              </a:rPr>
              <a:t> </a:t>
            </a:r>
            <a:r>
              <a:rPr lang="en-US" err="1">
                <a:solidFill>
                  <a:srgbClr val="7B8490"/>
                </a:solidFill>
              </a:rPr>
              <a:t>cusciumquia</a:t>
            </a:r>
            <a:r>
              <a:rPr lang="en-US">
                <a:solidFill>
                  <a:srgbClr val="7B8490"/>
                </a:solidFill>
              </a:rPr>
              <a:t> </a:t>
            </a:r>
            <a:r>
              <a:rPr lang="en-US" err="1">
                <a:solidFill>
                  <a:srgbClr val="7B8490"/>
                </a:solidFill>
              </a:rPr>
              <a:t>ducim</a:t>
            </a:r>
            <a:r>
              <a:rPr lang="en-US">
                <a:solidFill>
                  <a:srgbClr val="7B8490"/>
                </a:solidFill>
              </a:rPr>
              <a:t> </a:t>
            </a:r>
            <a:r>
              <a:rPr lang="en-US" err="1">
                <a:solidFill>
                  <a:srgbClr val="7B8490"/>
                </a:solidFill>
              </a:rPr>
              <a:t>ellignatis</a:t>
            </a:r>
            <a:r>
              <a:rPr lang="en-US">
                <a:solidFill>
                  <a:srgbClr val="7B8490"/>
                </a:solidFill>
              </a:rPr>
              <a:t> </a:t>
            </a:r>
            <a:r>
              <a:rPr lang="en-US" err="1">
                <a:solidFill>
                  <a:srgbClr val="7B8490"/>
                </a:solidFill>
              </a:rPr>
              <a:t>erum</a:t>
            </a:r>
            <a:r>
              <a:rPr lang="en-US">
                <a:solidFill>
                  <a:srgbClr val="7B8490"/>
                </a:solidFill>
              </a:rPr>
              <a:t> </a:t>
            </a:r>
            <a:r>
              <a:rPr lang="en-US" err="1">
                <a:solidFill>
                  <a:srgbClr val="7B8490"/>
                </a:solidFill>
              </a:rPr>
              <a:t>estiandi</a:t>
            </a:r>
            <a:r>
              <a:rPr lang="en-US">
                <a:solidFill>
                  <a:srgbClr val="7B8490"/>
                </a:solidFill>
              </a:rPr>
              <a:t> ad que </a:t>
            </a:r>
            <a:r>
              <a:rPr lang="en-US" err="1">
                <a:solidFill>
                  <a:srgbClr val="7B8490"/>
                </a:solidFill>
              </a:rPr>
              <a:t>porestis</a:t>
            </a:r>
            <a:r>
              <a:rPr lang="en-US">
                <a:solidFill>
                  <a:srgbClr val="7B8490"/>
                </a:solidFill>
              </a:rPr>
              <a:t> </a:t>
            </a:r>
            <a:r>
              <a:rPr lang="en-US" err="1">
                <a:solidFill>
                  <a:srgbClr val="7B8490"/>
                </a:solidFill>
              </a:rPr>
              <a:t>aut</a:t>
            </a:r>
            <a:r>
              <a:rPr lang="en-US">
                <a:solidFill>
                  <a:srgbClr val="7B8490"/>
                </a:solidFill>
              </a:rPr>
              <a:t> </a:t>
            </a:r>
            <a:r>
              <a:rPr lang="en-US" err="1">
                <a:solidFill>
                  <a:srgbClr val="7B8490"/>
                </a:solidFill>
              </a:rPr>
              <a:t>eos</a:t>
            </a:r>
            <a:r>
              <a:rPr lang="en-US">
                <a:solidFill>
                  <a:srgbClr val="7B8490"/>
                </a:solidFill>
              </a:rPr>
              <a:t> </a:t>
            </a:r>
            <a:r>
              <a:rPr lang="en-US" err="1">
                <a:solidFill>
                  <a:srgbClr val="7B8490"/>
                </a:solidFill>
              </a:rPr>
              <a:t>nim</a:t>
            </a:r>
            <a:r>
              <a:rPr lang="en-US">
                <a:solidFill>
                  <a:srgbClr val="7B8490"/>
                </a:solidFill>
              </a:rPr>
              <a:t> </a:t>
            </a:r>
            <a:r>
              <a:rPr lang="en-US" err="1">
                <a:solidFill>
                  <a:srgbClr val="7B8490"/>
                </a:solidFill>
              </a:rPr>
              <a:t>archit</a:t>
            </a:r>
            <a:r>
              <a:rPr lang="en-US">
                <a:solidFill>
                  <a:srgbClr val="7B8490"/>
                </a:solidFill>
              </a:rPr>
              <a:t> </a:t>
            </a:r>
            <a:r>
              <a:rPr lang="en-US" err="1">
                <a:solidFill>
                  <a:srgbClr val="7B8490"/>
                </a:solidFill>
              </a:rPr>
              <a:t>acerum</a:t>
            </a:r>
            <a:r>
              <a:rPr lang="en-US">
                <a:solidFill>
                  <a:srgbClr val="7B8490"/>
                </a:solidFill>
              </a:rPr>
              <a:t> </a:t>
            </a:r>
            <a:r>
              <a:rPr lang="en-US" err="1">
                <a:solidFill>
                  <a:srgbClr val="7B8490"/>
                </a:solidFill>
              </a:rPr>
              <a:t>ditione</a:t>
            </a:r>
            <a:r>
              <a:rPr lang="en-US">
                <a:solidFill>
                  <a:srgbClr val="7B8490"/>
                </a:solidFill>
              </a:rPr>
              <a:t> </a:t>
            </a:r>
            <a:r>
              <a:rPr lang="en-US" err="1">
                <a:solidFill>
                  <a:srgbClr val="7B8490"/>
                </a:solidFill>
              </a:rPr>
              <a:t>derum</a:t>
            </a:r>
            <a:r>
              <a:rPr lang="en-US">
                <a:solidFill>
                  <a:srgbClr val="7B8490"/>
                </a:solidFill>
              </a:rPr>
              <a:t> </a:t>
            </a:r>
            <a:r>
              <a:rPr lang="en-US" err="1">
                <a:solidFill>
                  <a:srgbClr val="7B8490"/>
                </a:solidFill>
              </a:rPr>
              <a:t>audae</a:t>
            </a:r>
            <a:r>
              <a:rPr lang="en-US">
                <a:solidFill>
                  <a:srgbClr val="7B8490"/>
                </a:solidFill>
              </a:rPr>
              <a:t> </a:t>
            </a:r>
            <a:r>
              <a:rPr lang="en-US" err="1">
                <a:solidFill>
                  <a:srgbClr val="7B8490"/>
                </a:solidFill>
              </a:rPr>
              <a:t>perum</a:t>
            </a:r>
            <a:r>
              <a:rPr lang="en-US">
                <a:solidFill>
                  <a:srgbClr val="7B8490"/>
                </a:solidFill>
              </a:rPr>
              <a:t> </a:t>
            </a:r>
            <a:r>
              <a:rPr lang="en-US" err="1">
                <a:solidFill>
                  <a:srgbClr val="7B8490"/>
                </a:solidFill>
              </a:rPr>
              <a:t>nis</a:t>
            </a:r>
            <a:r>
              <a:rPr lang="en-US">
                <a:solidFill>
                  <a:srgbClr val="7B8490"/>
                </a:solidFill>
              </a:rPr>
              <a:t> </a:t>
            </a:r>
            <a:r>
              <a:rPr lang="en-US" err="1">
                <a:solidFill>
                  <a:srgbClr val="7B8490"/>
                </a:solidFill>
              </a:rPr>
              <a:t>quostiae</a:t>
            </a:r>
            <a:r>
              <a:rPr lang="en-US">
                <a:solidFill>
                  <a:srgbClr val="7B8490"/>
                </a:solidFill>
              </a:rPr>
              <a:t> </a:t>
            </a:r>
            <a:r>
              <a:rPr lang="en-US" err="1">
                <a:solidFill>
                  <a:srgbClr val="7B8490"/>
                </a:solidFill>
              </a:rPr>
              <a:t>eario</a:t>
            </a:r>
            <a:r>
              <a:rPr lang="en-US">
                <a:solidFill>
                  <a:srgbClr val="7B8490"/>
                </a:solidFill>
              </a:rPr>
              <a:t> </a:t>
            </a:r>
            <a:r>
              <a:rPr lang="en-US" err="1">
                <a:solidFill>
                  <a:srgbClr val="7B8490"/>
                </a:solidFill>
              </a:rPr>
              <a:t>verupta</a:t>
            </a:r>
            <a:r>
              <a:rPr lang="en-US">
                <a:solidFill>
                  <a:srgbClr val="7B8490"/>
                </a:solidFill>
              </a:rPr>
              <a:t> </a:t>
            </a:r>
            <a:r>
              <a:rPr lang="en-US" err="1">
                <a:solidFill>
                  <a:srgbClr val="7B8490"/>
                </a:solidFill>
              </a:rPr>
              <a:t>doluptatasi</a:t>
            </a:r>
            <a:r>
              <a:rPr lang="en-US">
                <a:solidFill>
                  <a:srgbClr val="7B8490"/>
                </a:solidFill>
              </a:rPr>
              <a:t> </a:t>
            </a:r>
            <a:r>
              <a:rPr lang="en-US" err="1">
                <a:solidFill>
                  <a:srgbClr val="7B8490"/>
                </a:solidFill>
              </a:rPr>
              <a:t>aut</a:t>
            </a:r>
            <a:r>
              <a:rPr lang="en-US">
                <a:solidFill>
                  <a:srgbClr val="7B8490"/>
                </a:solidFill>
              </a:rPr>
              <a:t> qui od </a:t>
            </a:r>
            <a:r>
              <a:rPr lang="en-US" err="1">
                <a:solidFill>
                  <a:srgbClr val="7B8490"/>
                </a:solidFill>
              </a:rPr>
              <a:t>magnimolupta</a:t>
            </a:r>
            <a:r>
              <a:rPr lang="en-US">
                <a:solidFill>
                  <a:srgbClr val="7B8490"/>
                </a:solidFill>
              </a:rPr>
              <a:t> qui </a:t>
            </a:r>
            <a:r>
              <a:rPr lang="en-US" err="1">
                <a:solidFill>
                  <a:srgbClr val="7B8490"/>
                </a:solidFill>
              </a:rPr>
              <a:t>consequidem</a:t>
            </a:r>
            <a:r>
              <a:rPr lang="en-US">
                <a:solidFill>
                  <a:srgbClr val="7B8490"/>
                </a:solidFill>
              </a:rPr>
              <a:t>. Nam </a:t>
            </a:r>
            <a:r>
              <a:rPr lang="en-US" err="1">
                <a:solidFill>
                  <a:srgbClr val="7B8490"/>
                </a:solidFill>
              </a:rPr>
              <a:t>faceatur</a:t>
            </a:r>
            <a:r>
              <a:rPr lang="en-US">
                <a:solidFill>
                  <a:srgbClr val="7B8490"/>
                </a:solidFill>
              </a:rPr>
              <a:t>. </a:t>
            </a:r>
          </a:p>
          <a:p>
            <a:r>
              <a:rPr lang="en-US">
                <a:solidFill>
                  <a:srgbClr val="7B8490"/>
                </a:solidFill>
              </a:rPr>
              <a:t>Ut que </a:t>
            </a:r>
            <a:r>
              <a:rPr lang="en-US" err="1">
                <a:solidFill>
                  <a:srgbClr val="7B8490"/>
                </a:solidFill>
              </a:rPr>
              <a:t>endandit</a:t>
            </a:r>
            <a:r>
              <a:rPr lang="en-US">
                <a:solidFill>
                  <a:srgbClr val="7B8490"/>
                </a:solidFill>
              </a:rPr>
              <a:t> </a:t>
            </a:r>
            <a:r>
              <a:rPr lang="en-US" err="1">
                <a:solidFill>
                  <a:srgbClr val="7B8490"/>
                </a:solidFill>
              </a:rPr>
              <a:t>maio</a:t>
            </a:r>
            <a:r>
              <a:rPr lang="en-US">
                <a:solidFill>
                  <a:srgbClr val="7B8490"/>
                </a:solidFill>
              </a:rPr>
              <a:t> </a:t>
            </a:r>
            <a:r>
              <a:rPr lang="en-US" err="1">
                <a:solidFill>
                  <a:srgbClr val="7B8490"/>
                </a:solidFill>
              </a:rPr>
              <a:t>cusciumquia</a:t>
            </a:r>
            <a:r>
              <a:rPr lang="en-US">
                <a:solidFill>
                  <a:srgbClr val="7B8490"/>
                </a:solidFill>
              </a:rPr>
              <a:t> </a:t>
            </a:r>
            <a:r>
              <a:rPr lang="en-US" err="1">
                <a:solidFill>
                  <a:srgbClr val="7B8490"/>
                </a:solidFill>
              </a:rPr>
              <a:t>ducim</a:t>
            </a:r>
            <a:r>
              <a:rPr lang="en-US">
                <a:solidFill>
                  <a:srgbClr val="7B8490"/>
                </a:solidFill>
              </a:rPr>
              <a:t> </a:t>
            </a:r>
            <a:r>
              <a:rPr lang="en-US" err="1">
                <a:solidFill>
                  <a:srgbClr val="7B8490"/>
                </a:solidFill>
              </a:rPr>
              <a:t>ellignatis</a:t>
            </a:r>
            <a:r>
              <a:rPr lang="en-US">
                <a:solidFill>
                  <a:srgbClr val="7B8490"/>
                </a:solidFill>
              </a:rPr>
              <a:t> </a:t>
            </a:r>
            <a:r>
              <a:rPr lang="en-US" err="1">
                <a:solidFill>
                  <a:srgbClr val="7B8490"/>
                </a:solidFill>
              </a:rPr>
              <a:t>erum</a:t>
            </a:r>
            <a:r>
              <a:rPr lang="en-US">
                <a:solidFill>
                  <a:srgbClr val="7B8490"/>
                </a:solidFill>
              </a:rPr>
              <a:t> </a:t>
            </a:r>
            <a:r>
              <a:rPr lang="en-US" err="1">
                <a:solidFill>
                  <a:srgbClr val="7B8490"/>
                </a:solidFill>
              </a:rPr>
              <a:t>estiandi</a:t>
            </a:r>
            <a:r>
              <a:rPr lang="en-US">
                <a:solidFill>
                  <a:srgbClr val="7B8490"/>
                </a:solidFill>
              </a:rPr>
              <a:t> ad que </a:t>
            </a:r>
            <a:r>
              <a:rPr lang="en-US" err="1">
                <a:solidFill>
                  <a:srgbClr val="7B8490"/>
                </a:solidFill>
              </a:rPr>
              <a:t>porestis</a:t>
            </a:r>
            <a:r>
              <a:rPr lang="en-US">
                <a:solidFill>
                  <a:srgbClr val="7B8490"/>
                </a:solidFill>
              </a:rPr>
              <a:t> </a:t>
            </a:r>
            <a:r>
              <a:rPr lang="en-US" err="1">
                <a:solidFill>
                  <a:srgbClr val="7B8490"/>
                </a:solidFill>
              </a:rPr>
              <a:t>aut</a:t>
            </a:r>
            <a:r>
              <a:rPr lang="en-US">
                <a:solidFill>
                  <a:srgbClr val="7B8490"/>
                </a:solidFill>
              </a:rPr>
              <a:t> </a:t>
            </a:r>
            <a:r>
              <a:rPr lang="en-US" err="1">
                <a:solidFill>
                  <a:srgbClr val="7B8490"/>
                </a:solidFill>
              </a:rPr>
              <a:t>eos</a:t>
            </a:r>
            <a:r>
              <a:rPr lang="en-US">
                <a:solidFill>
                  <a:srgbClr val="7B8490"/>
                </a:solidFill>
              </a:rPr>
              <a:t> </a:t>
            </a:r>
            <a:r>
              <a:rPr lang="en-US" err="1">
                <a:solidFill>
                  <a:srgbClr val="7B8490"/>
                </a:solidFill>
              </a:rPr>
              <a:t>nim</a:t>
            </a:r>
            <a:r>
              <a:rPr lang="en-US">
                <a:solidFill>
                  <a:srgbClr val="7B8490"/>
                </a:solidFill>
              </a:rPr>
              <a:t> </a:t>
            </a:r>
            <a:r>
              <a:rPr lang="en-US" err="1">
                <a:solidFill>
                  <a:srgbClr val="7B8490"/>
                </a:solidFill>
              </a:rPr>
              <a:t>archit</a:t>
            </a:r>
            <a:r>
              <a:rPr lang="en-US">
                <a:solidFill>
                  <a:srgbClr val="7B8490"/>
                </a:solidFill>
              </a:rPr>
              <a:t> </a:t>
            </a:r>
            <a:r>
              <a:rPr lang="en-US" err="1">
                <a:solidFill>
                  <a:srgbClr val="7B8490"/>
                </a:solidFill>
              </a:rPr>
              <a:t>acerum</a:t>
            </a:r>
            <a:r>
              <a:rPr lang="en-US">
                <a:solidFill>
                  <a:srgbClr val="7B8490"/>
                </a:solidFill>
              </a:rPr>
              <a:t> </a:t>
            </a:r>
            <a:r>
              <a:rPr lang="en-US" err="1">
                <a:solidFill>
                  <a:srgbClr val="7B8490"/>
                </a:solidFill>
              </a:rPr>
              <a:t>ditione</a:t>
            </a:r>
            <a:r>
              <a:rPr lang="en-US">
                <a:solidFill>
                  <a:srgbClr val="7B8490"/>
                </a:solidFill>
              </a:rPr>
              <a:t> </a:t>
            </a:r>
            <a:r>
              <a:rPr lang="en-US" err="1">
                <a:solidFill>
                  <a:srgbClr val="7B8490"/>
                </a:solidFill>
              </a:rPr>
              <a:t>derum</a:t>
            </a:r>
            <a:r>
              <a:rPr lang="en-US">
                <a:solidFill>
                  <a:srgbClr val="7B8490"/>
                </a:solidFill>
              </a:rPr>
              <a:t> </a:t>
            </a:r>
            <a:r>
              <a:rPr lang="en-US" err="1">
                <a:solidFill>
                  <a:srgbClr val="7B8490"/>
                </a:solidFill>
              </a:rPr>
              <a:t>audae</a:t>
            </a:r>
            <a:r>
              <a:rPr lang="en-US">
                <a:solidFill>
                  <a:srgbClr val="7B8490"/>
                </a:solidFill>
              </a:rPr>
              <a:t> </a:t>
            </a:r>
            <a:r>
              <a:rPr lang="en-US" err="1">
                <a:solidFill>
                  <a:srgbClr val="7B8490"/>
                </a:solidFill>
              </a:rPr>
              <a:t>perum</a:t>
            </a:r>
            <a:r>
              <a:rPr lang="en-US">
                <a:solidFill>
                  <a:srgbClr val="7B8490"/>
                </a:solidFill>
              </a:rPr>
              <a:t> </a:t>
            </a:r>
            <a:r>
              <a:rPr lang="en-US" err="1">
                <a:solidFill>
                  <a:srgbClr val="7B8490"/>
                </a:solidFill>
              </a:rPr>
              <a:t>nis</a:t>
            </a:r>
            <a:r>
              <a:rPr lang="en-US">
                <a:solidFill>
                  <a:srgbClr val="7B8490"/>
                </a:solidFill>
              </a:rPr>
              <a:t> </a:t>
            </a:r>
            <a:r>
              <a:rPr lang="en-US" err="1">
                <a:solidFill>
                  <a:srgbClr val="7B8490"/>
                </a:solidFill>
              </a:rPr>
              <a:t>quostiae</a:t>
            </a:r>
            <a:r>
              <a:rPr lang="en-US">
                <a:solidFill>
                  <a:srgbClr val="7B8490"/>
                </a:solidFill>
              </a:rPr>
              <a:t> </a:t>
            </a:r>
            <a:r>
              <a:rPr lang="en-US" err="1">
                <a:solidFill>
                  <a:srgbClr val="7B8490"/>
                </a:solidFill>
              </a:rPr>
              <a:t>eario</a:t>
            </a:r>
            <a:r>
              <a:rPr lang="en-US">
                <a:solidFill>
                  <a:srgbClr val="7B8490"/>
                </a:solidFill>
              </a:rPr>
              <a:t> </a:t>
            </a:r>
            <a:r>
              <a:rPr lang="en-US" err="1">
                <a:solidFill>
                  <a:srgbClr val="7B8490"/>
                </a:solidFill>
              </a:rPr>
              <a:t>verupta</a:t>
            </a:r>
            <a:r>
              <a:rPr lang="en-US">
                <a:solidFill>
                  <a:srgbClr val="7B8490"/>
                </a:solidFill>
              </a:rPr>
              <a:t> </a:t>
            </a:r>
            <a:r>
              <a:rPr lang="en-US" err="1">
                <a:solidFill>
                  <a:srgbClr val="7B8490"/>
                </a:solidFill>
              </a:rPr>
              <a:t>doluptatasi</a:t>
            </a:r>
            <a:r>
              <a:rPr lang="en-US">
                <a:solidFill>
                  <a:srgbClr val="7B8490"/>
                </a:solidFill>
              </a:rPr>
              <a:t> </a:t>
            </a:r>
            <a:r>
              <a:rPr lang="en-US" err="1">
                <a:solidFill>
                  <a:srgbClr val="7B8490"/>
                </a:solidFill>
              </a:rPr>
              <a:t>aut</a:t>
            </a:r>
            <a:r>
              <a:rPr lang="en-US">
                <a:solidFill>
                  <a:srgbClr val="7B8490"/>
                </a:solidFill>
              </a:rPr>
              <a:t> qui od </a:t>
            </a:r>
            <a:r>
              <a:rPr lang="en-US" err="1">
                <a:solidFill>
                  <a:srgbClr val="7B8490"/>
                </a:solidFill>
              </a:rPr>
              <a:t>magnimolupta</a:t>
            </a:r>
            <a:r>
              <a:rPr lang="en-US">
                <a:solidFill>
                  <a:srgbClr val="7B8490"/>
                </a:solidFill>
              </a:rPr>
              <a:t> qui </a:t>
            </a:r>
            <a:r>
              <a:rPr lang="en-US" err="1">
                <a:solidFill>
                  <a:srgbClr val="7B8490"/>
                </a:solidFill>
              </a:rPr>
              <a:t>consequidem</a:t>
            </a:r>
            <a:r>
              <a:rPr lang="en-US">
                <a:solidFill>
                  <a:srgbClr val="7B8490"/>
                </a:solidFill>
              </a:rPr>
              <a:t>. Nam </a:t>
            </a:r>
            <a:r>
              <a:rPr lang="en-US" err="1">
                <a:solidFill>
                  <a:srgbClr val="7B8490"/>
                </a:solidFill>
              </a:rPr>
              <a:t>faceatur</a:t>
            </a:r>
            <a:r>
              <a:rPr lang="en-US">
                <a:solidFill>
                  <a:srgbClr val="7B8490"/>
                </a:solidFill>
              </a:rPr>
              <a:t>.</a:t>
            </a:r>
          </a:p>
          <a:p>
            <a:endParaRPr lang="en-US"/>
          </a:p>
        </p:txBody>
      </p:sp>
      <p:sp>
        <p:nvSpPr>
          <p:cNvPr id="3" name="TextBox 2">
            <a:extLst>
              <a:ext uri="{FF2B5EF4-FFF2-40B4-BE49-F238E27FC236}">
                <a16:creationId xmlns:a16="http://schemas.microsoft.com/office/drawing/2014/main" id="{8EEDB574-E1B7-FBAB-6E6D-6C89E7540718}"/>
              </a:ext>
            </a:extLst>
          </p:cNvPr>
          <p:cNvSpPr txBox="1"/>
          <p:nvPr/>
        </p:nvSpPr>
        <p:spPr>
          <a:xfrm>
            <a:off x="7169170" y="301038"/>
            <a:ext cx="4572000" cy="430887"/>
          </a:xfrm>
          <a:prstGeom prst="rect">
            <a:avLst/>
          </a:prstGeom>
          <a:solidFill>
            <a:srgbClr val="FFC000"/>
          </a:solidFill>
        </p:spPr>
        <p:txBody>
          <a:bodyPr wrap="square" rtlCol="0">
            <a:spAutoFit/>
          </a:bodyPr>
          <a:lstStyle/>
          <a:p>
            <a:r>
              <a:rPr lang="en-US" sz="1100" b="1" i="1" dirty="0"/>
              <a:t>Here is an example of what you can do with the Content – 2 Columns template. </a:t>
            </a:r>
          </a:p>
        </p:txBody>
      </p:sp>
    </p:spTree>
    <p:extLst>
      <p:ext uri="{BB962C8B-B14F-4D97-AF65-F5344CB8AC3E}">
        <p14:creationId xmlns:p14="http://schemas.microsoft.com/office/powerpoint/2010/main" val="3956179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79656BDC-156F-674F-90F4-508317CFD1C4}"/>
              </a:ext>
            </a:extLst>
          </p:cNvPr>
          <p:cNvSpPr/>
          <p:nvPr/>
        </p:nvSpPr>
        <p:spPr>
          <a:xfrm>
            <a:off x="4805920" y="984673"/>
            <a:ext cx="707883" cy="707883"/>
          </a:xfrm>
          <a:prstGeom prst="ellipse">
            <a:avLst/>
          </a:prstGeom>
          <a:noFill/>
          <a:ln w="3810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41EFBC4-294D-A04E-A98A-31D2D2E651EF}"/>
              </a:ext>
            </a:extLst>
          </p:cNvPr>
          <p:cNvSpPr/>
          <p:nvPr/>
        </p:nvSpPr>
        <p:spPr>
          <a:xfrm>
            <a:off x="4805920" y="2386590"/>
            <a:ext cx="707883" cy="707883"/>
          </a:xfrm>
          <a:prstGeom prst="ellipse">
            <a:avLst/>
          </a:prstGeom>
          <a:noFill/>
          <a:ln w="3810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396DC26-83BD-D24B-9FB3-B0D94C009F97}"/>
              </a:ext>
            </a:extLst>
          </p:cNvPr>
          <p:cNvSpPr/>
          <p:nvPr/>
        </p:nvSpPr>
        <p:spPr>
          <a:xfrm>
            <a:off x="4805920" y="3808177"/>
            <a:ext cx="707883" cy="707883"/>
          </a:xfrm>
          <a:prstGeom prst="ellipse">
            <a:avLst/>
          </a:prstGeom>
          <a:noFill/>
          <a:ln w="3810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B22E0F7-C6A5-7D47-A412-CAFD350D2961}"/>
              </a:ext>
            </a:extLst>
          </p:cNvPr>
          <p:cNvSpPr/>
          <p:nvPr/>
        </p:nvSpPr>
        <p:spPr>
          <a:xfrm>
            <a:off x="4805919" y="5229764"/>
            <a:ext cx="707883" cy="707883"/>
          </a:xfrm>
          <a:prstGeom prst="ellipse">
            <a:avLst/>
          </a:prstGeom>
          <a:noFill/>
          <a:ln w="3810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76AF13B-7523-6746-8FF0-1B54508BB2FC}"/>
              </a:ext>
            </a:extLst>
          </p:cNvPr>
          <p:cNvSpPr txBox="1"/>
          <p:nvPr/>
        </p:nvSpPr>
        <p:spPr>
          <a:xfrm>
            <a:off x="5719431" y="1046226"/>
            <a:ext cx="5532769" cy="646331"/>
          </a:xfrm>
          <a:prstGeom prst="rect">
            <a:avLst/>
          </a:prstGeom>
          <a:noFill/>
        </p:spPr>
        <p:txBody>
          <a:bodyPr wrap="square" rtlCol="0">
            <a:spAutoFit/>
          </a:bodyPr>
          <a:lstStyle/>
          <a:p>
            <a:r>
              <a:rPr lang="en-US">
                <a:solidFill>
                  <a:srgbClr val="7B8490"/>
                </a:solidFill>
                <a:latin typeface="Arial" panose="020B0604020202020204" pitchFamily="34" charset="0"/>
                <a:cs typeface="Arial" panose="020B0604020202020204" pitchFamily="34" charset="0"/>
              </a:rPr>
              <a:t>Aut eos nim archit acerum ditione derum audae perum nis quostiae.</a:t>
            </a:r>
          </a:p>
        </p:txBody>
      </p:sp>
      <p:sp>
        <p:nvSpPr>
          <p:cNvPr id="11" name="TextBox 10">
            <a:extLst>
              <a:ext uri="{FF2B5EF4-FFF2-40B4-BE49-F238E27FC236}">
                <a16:creationId xmlns:a16="http://schemas.microsoft.com/office/drawing/2014/main" id="{9C6563D5-5CAB-9140-89CA-40200B83149F}"/>
              </a:ext>
            </a:extLst>
          </p:cNvPr>
          <p:cNvSpPr txBox="1"/>
          <p:nvPr/>
        </p:nvSpPr>
        <p:spPr>
          <a:xfrm>
            <a:off x="5719431" y="2448143"/>
            <a:ext cx="5532769" cy="646331"/>
          </a:xfrm>
          <a:prstGeom prst="rect">
            <a:avLst/>
          </a:prstGeom>
          <a:noFill/>
        </p:spPr>
        <p:txBody>
          <a:bodyPr wrap="square" rtlCol="0">
            <a:spAutoFit/>
          </a:bodyPr>
          <a:lstStyle/>
          <a:p>
            <a:r>
              <a:rPr lang="en-US">
                <a:solidFill>
                  <a:srgbClr val="7B8490"/>
                </a:solidFill>
                <a:latin typeface="Arial" panose="020B0604020202020204" pitchFamily="34" charset="0"/>
                <a:cs typeface="Arial" panose="020B0604020202020204" pitchFamily="34" charset="0"/>
              </a:rPr>
              <a:t>Aut eos nim archit acerum ditione derum audae perum nis quostiae.</a:t>
            </a:r>
          </a:p>
        </p:txBody>
      </p:sp>
      <p:sp>
        <p:nvSpPr>
          <p:cNvPr id="12" name="TextBox 11">
            <a:extLst>
              <a:ext uri="{FF2B5EF4-FFF2-40B4-BE49-F238E27FC236}">
                <a16:creationId xmlns:a16="http://schemas.microsoft.com/office/drawing/2014/main" id="{83D6CFB3-00FA-454D-9DF5-C0EF273D53B2}"/>
              </a:ext>
            </a:extLst>
          </p:cNvPr>
          <p:cNvSpPr txBox="1"/>
          <p:nvPr/>
        </p:nvSpPr>
        <p:spPr>
          <a:xfrm>
            <a:off x="5719430" y="3869730"/>
            <a:ext cx="5532769" cy="646331"/>
          </a:xfrm>
          <a:prstGeom prst="rect">
            <a:avLst/>
          </a:prstGeom>
          <a:noFill/>
        </p:spPr>
        <p:txBody>
          <a:bodyPr wrap="square" rtlCol="0">
            <a:spAutoFit/>
          </a:bodyPr>
          <a:lstStyle/>
          <a:p>
            <a:r>
              <a:rPr lang="en-US">
                <a:solidFill>
                  <a:srgbClr val="7B8490"/>
                </a:solidFill>
                <a:latin typeface="Arial" panose="020B0604020202020204" pitchFamily="34" charset="0"/>
                <a:cs typeface="Arial" panose="020B0604020202020204" pitchFamily="34" charset="0"/>
              </a:rPr>
              <a:t>Aut eos nim archit acerum ditione derum audae perum nis quostiae.</a:t>
            </a:r>
          </a:p>
        </p:txBody>
      </p:sp>
      <p:sp>
        <p:nvSpPr>
          <p:cNvPr id="13" name="TextBox 12">
            <a:extLst>
              <a:ext uri="{FF2B5EF4-FFF2-40B4-BE49-F238E27FC236}">
                <a16:creationId xmlns:a16="http://schemas.microsoft.com/office/drawing/2014/main" id="{46E84D42-2528-7A48-83B2-1979A3FE0EE6}"/>
              </a:ext>
            </a:extLst>
          </p:cNvPr>
          <p:cNvSpPr txBox="1"/>
          <p:nvPr/>
        </p:nvSpPr>
        <p:spPr>
          <a:xfrm>
            <a:off x="5719429" y="5291317"/>
            <a:ext cx="5532769" cy="646331"/>
          </a:xfrm>
          <a:prstGeom prst="rect">
            <a:avLst/>
          </a:prstGeom>
          <a:noFill/>
        </p:spPr>
        <p:txBody>
          <a:bodyPr wrap="square" rtlCol="0">
            <a:spAutoFit/>
          </a:bodyPr>
          <a:lstStyle/>
          <a:p>
            <a:r>
              <a:rPr lang="en-US">
                <a:solidFill>
                  <a:srgbClr val="7B8490"/>
                </a:solidFill>
                <a:latin typeface="Arial" panose="020B0604020202020204" pitchFamily="34" charset="0"/>
                <a:cs typeface="Arial" panose="020B0604020202020204" pitchFamily="34" charset="0"/>
              </a:rPr>
              <a:t>Aut eos nim archit acerum ditione derum audae perum nis quostiae.</a:t>
            </a:r>
          </a:p>
        </p:txBody>
      </p:sp>
      <p:pic>
        <p:nvPicPr>
          <p:cNvPr id="14" name="Picture 13">
            <a:extLst>
              <a:ext uri="{FF2B5EF4-FFF2-40B4-BE49-F238E27FC236}">
                <a16:creationId xmlns:a16="http://schemas.microsoft.com/office/drawing/2014/main" id="{A685A802-0E1A-9445-99A0-F6DA73BD8B1C}"/>
              </a:ext>
            </a:extLst>
          </p:cNvPr>
          <p:cNvPicPr>
            <a:picLocks noChangeAspect="1"/>
          </p:cNvPicPr>
          <p:nvPr/>
        </p:nvPicPr>
        <p:blipFill>
          <a:blip r:embed="rId2"/>
          <a:stretch>
            <a:fillRect/>
          </a:stretch>
        </p:blipFill>
        <p:spPr>
          <a:xfrm>
            <a:off x="4906538" y="1134118"/>
            <a:ext cx="529202" cy="429977"/>
          </a:xfrm>
          <a:prstGeom prst="rect">
            <a:avLst/>
          </a:prstGeom>
        </p:spPr>
      </p:pic>
      <p:pic>
        <p:nvPicPr>
          <p:cNvPr id="15" name="Picture 14">
            <a:extLst>
              <a:ext uri="{FF2B5EF4-FFF2-40B4-BE49-F238E27FC236}">
                <a16:creationId xmlns:a16="http://schemas.microsoft.com/office/drawing/2014/main" id="{780599E8-A260-7044-A29F-CE86DE5BB799}"/>
              </a:ext>
            </a:extLst>
          </p:cNvPr>
          <p:cNvPicPr>
            <a:picLocks noChangeAspect="1"/>
          </p:cNvPicPr>
          <p:nvPr/>
        </p:nvPicPr>
        <p:blipFill>
          <a:blip r:embed="rId3"/>
          <a:stretch>
            <a:fillRect/>
          </a:stretch>
        </p:blipFill>
        <p:spPr>
          <a:xfrm>
            <a:off x="4928154" y="2519290"/>
            <a:ext cx="468109" cy="468109"/>
          </a:xfrm>
          <a:prstGeom prst="rect">
            <a:avLst/>
          </a:prstGeom>
        </p:spPr>
      </p:pic>
      <p:pic>
        <p:nvPicPr>
          <p:cNvPr id="16" name="Picture 15">
            <a:extLst>
              <a:ext uri="{FF2B5EF4-FFF2-40B4-BE49-F238E27FC236}">
                <a16:creationId xmlns:a16="http://schemas.microsoft.com/office/drawing/2014/main" id="{14D7A440-4D27-A442-9F74-51F58B6D8E3C}"/>
              </a:ext>
            </a:extLst>
          </p:cNvPr>
          <p:cNvPicPr>
            <a:picLocks noChangeAspect="1"/>
          </p:cNvPicPr>
          <p:nvPr/>
        </p:nvPicPr>
        <p:blipFill>
          <a:blip r:embed="rId4"/>
          <a:stretch>
            <a:fillRect/>
          </a:stretch>
        </p:blipFill>
        <p:spPr>
          <a:xfrm>
            <a:off x="4935346" y="3936635"/>
            <a:ext cx="444640" cy="444640"/>
          </a:xfrm>
          <a:prstGeom prst="rect">
            <a:avLst/>
          </a:prstGeom>
        </p:spPr>
      </p:pic>
      <p:pic>
        <p:nvPicPr>
          <p:cNvPr id="17" name="Picture 16">
            <a:extLst>
              <a:ext uri="{FF2B5EF4-FFF2-40B4-BE49-F238E27FC236}">
                <a16:creationId xmlns:a16="http://schemas.microsoft.com/office/drawing/2014/main" id="{A13E1EDD-F3F4-9B4A-955B-666DB008FBA0}"/>
              </a:ext>
            </a:extLst>
          </p:cNvPr>
          <p:cNvPicPr>
            <a:picLocks noChangeAspect="1"/>
          </p:cNvPicPr>
          <p:nvPr/>
        </p:nvPicPr>
        <p:blipFill>
          <a:blip r:embed="rId5"/>
          <a:stretch>
            <a:fillRect/>
          </a:stretch>
        </p:blipFill>
        <p:spPr>
          <a:xfrm>
            <a:off x="5011546" y="5338077"/>
            <a:ext cx="368440" cy="491253"/>
          </a:xfrm>
          <a:prstGeom prst="rect">
            <a:avLst/>
          </a:prstGeom>
        </p:spPr>
      </p:pic>
      <p:sp>
        <p:nvSpPr>
          <p:cNvPr id="19" name="Text Placeholder 18">
            <a:extLst>
              <a:ext uri="{FF2B5EF4-FFF2-40B4-BE49-F238E27FC236}">
                <a16:creationId xmlns:a16="http://schemas.microsoft.com/office/drawing/2014/main" id="{20B9B44F-F34F-49F8-3B70-5E94836B6659}"/>
              </a:ext>
            </a:extLst>
          </p:cNvPr>
          <p:cNvSpPr>
            <a:spLocks noGrp="1"/>
          </p:cNvSpPr>
          <p:nvPr>
            <p:ph type="body" sz="half" idx="10"/>
          </p:nvPr>
        </p:nvSpPr>
        <p:spPr/>
        <p:txBody>
          <a:bodyPr/>
          <a:lstStyle/>
          <a:p>
            <a:endParaRPr lang="en-US"/>
          </a:p>
        </p:txBody>
      </p:sp>
      <p:sp>
        <p:nvSpPr>
          <p:cNvPr id="4" name="Title 3">
            <a:extLst>
              <a:ext uri="{FF2B5EF4-FFF2-40B4-BE49-F238E27FC236}">
                <a16:creationId xmlns:a16="http://schemas.microsoft.com/office/drawing/2014/main" id="{DB36B057-1EEC-FA63-00B4-EB269E1FB06A}"/>
              </a:ext>
            </a:extLst>
          </p:cNvPr>
          <p:cNvSpPr>
            <a:spLocks noGrp="1"/>
          </p:cNvSpPr>
          <p:nvPr>
            <p:ph type="title"/>
          </p:nvPr>
        </p:nvSpPr>
        <p:spPr/>
        <p:txBody>
          <a:bodyPr/>
          <a:lstStyle/>
          <a:p>
            <a:endParaRPr lang="en-US"/>
          </a:p>
        </p:txBody>
      </p:sp>
      <p:sp>
        <p:nvSpPr>
          <p:cNvPr id="18" name="TextBox 17">
            <a:extLst>
              <a:ext uri="{FF2B5EF4-FFF2-40B4-BE49-F238E27FC236}">
                <a16:creationId xmlns:a16="http://schemas.microsoft.com/office/drawing/2014/main" id="{4C5BD92E-F081-8140-BBA6-08D6DB98C00D}"/>
              </a:ext>
            </a:extLst>
          </p:cNvPr>
          <p:cNvSpPr txBox="1"/>
          <p:nvPr/>
        </p:nvSpPr>
        <p:spPr>
          <a:xfrm>
            <a:off x="7169170" y="301038"/>
            <a:ext cx="4572000" cy="938719"/>
          </a:xfrm>
          <a:prstGeom prst="rect">
            <a:avLst/>
          </a:prstGeom>
          <a:solidFill>
            <a:srgbClr val="FFC000"/>
          </a:solidFill>
        </p:spPr>
        <p:txBody>
          <a:bodyPr wrap="square" rtlCol="0">
            <a:spAutoFit/>
          </a:bodyPr>
          <a:lstStyle/>
          <a:p>
            <a:r>
              <a:rPr lang="en-US" sz="1100" b="1" i="1" dirty="0"/>
              <a:t>Here is an example of what you can do with the Content – Split Left template. </a:t>
            </a:r>
            <a:br>
              <a:rPr lang="en-US" sz="1100" b="1" i="1" dirty="0"/>
            </a:br>
            <a:br>
              <a:rPr lang="en-US" sz="1100" b="1" i="1" dirty="0"/>
            </a:br>
            <a:r>
              <a:rPr lang="en-US" sz="1100" b="1" i="1" dirty="0"/>
              <a:t>Tip: Visit bentley.edu/brand to download the full brand icon library.</a:t>
            </a:r>
          </a:p>
        </p:txBody>
      </p:sp>
    </p:spTree>
    <p:extLst>
      <p:ext uri="{BB962C8B-B14F-4D97-AF65-F5344CB8AC3E}">
        <p14:creationId xmlns:p14="http://schemas.microsoft.com/office/powerpoint/2010/main" val="3875000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A846-C9FA-91EA-5FED-BEA221AC9F6B}"/>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BC3021AD-B94E-5223-FA62-6DC234CD9737}"/>
              </a:ext>
            </a:extLst>
          </p:cNvPr>
          <p:cNvSpPr>
            <a:spLocks noGrp="1"/>
          </p:cNvSpPr>
          <p:nvPr>
            <p:ph idx="1"/>
          </p:nvPr>
        </p:nvSpPr>
        <p:spPr/>
        <p:txBody>
          <a:bodyPr/>
          <a:lstStyle/>
          <a:p>
            <a:endParaRPr lang="en-US" dirty="0"/>
          </a:p>
        </p:txBody>
      </p:sp>
      <p:sp>
        <p:nvSpPr>
          <p:cNvPr id="25" name="TextBox 24">
            <a:extLst>
              <a:ext uri="{FF2B5EF4-FFF2-40B4-BE49-F238E27FC236}">
                <a16:creationId xmlns:a16="http://schemas.microsoft.com/office/drawing/2014/main" id="{C43A72AB-E67B-F54C-AD9A-48EE37D2D618}"/>
              </a:ext>
            </a:extLst>
          </p:cNvPr>
          <p:cNvSpPr txBox="1"/>
          <p:nvPr/>
        </p:nvSpPr>
        <p:spPr>
          <a:xfrm>
            <a:off x="7652062" y="925362"/>
            <a:ext cx="1368875" cy="784830"/>
          </a:xfrm>
          <a:prstGeom prst="rect">
            <a:avLst/>
          </a:prstGeom>
          <a:noFill/>
        </p:spPr>
        <p:txBody>
          <a:bodyPr wrap="square" rtlCol="0">
            <a:spAutoFit/>
          </a:bodyPr>
          <a:lstStyle/>
          <a:p>
            <a:r>
              <a:rPr lang="en-US" sz="4500" b="1">
                <a:solidFill>
                  <a:srgbClr val="0075BF"/>
                </a:solidFill>
                <a:latin typeface="Arial Black" panose="020B0604020202020204" pitchFamily="34" charset="0"/>
                <a:cs typeface="Arial Black" panose="020B0604020202020204" pitchFamily="34" charset="0"/>
              </a:rPr>
              <a:t>00</a:t>
            </a:r>
            <a:endParaRPr lang="en-US" sz="4500" b="1" baseline="30000">
              <a:solidFill>
                <a:srgbClr val="0075BF"/>
              </a:solidFill>
              <a:latin typeface="Arial Black" panose="020B0604020202020204" pitchFamily="34" charset="0"/>
              <a:cs typeface="Arial Black" panose="020B0604020202020204" pitchFamily="34" charset="0"/>
            </a:endParaRPr>
          </a:p>
        </p:txBody>
      </p:sp>
      <p:sp>
        <p:nvSpPr>
          <p:cNvPr id="26" name="TextBox 25">
            <a:extLst>
              <a:ext uri="{FF2B5EF4-FFF2-40B4-BE49-F238E27FC236}">
                <a16:creationId xmlns:a16="http://schemas.microsoft.com/office/drawing/2014/main" id="{021D5EB1-FEF4-A546-B398-0C78E52E6D6C}"/>
              </a:ext>
            </a:extLst>
          </p:cNvPr>
          <p:cNvSpPr txBox="1"/>
          <p:nvPr/>
        </p:nvSpPr>
        <p:spPr>
          <a:xfrm>
            <a:off x="7663118" y="1523179"/>
            <a:ext cx="1598635" cy="692497"/>
          </a:xfrm>
          <a:prstGeom prst="rect">
            <a:avLst/>
          </a:prstGeom>
          <a:noFill/>
        </p:spPr>
        <p:txBody>
          <a:bodyPr wrap="square" rtlCol="0">
            <a:spAutoFit/>
          </a:bodyPr>
          <a:lstStyle/>
          <a:p>
            <a:r>
              <a:rPr lang="en-US" sz="1300" b="1">
                <a:solidFill>
                  <a:srgbClr val="0075BF"/>
                </a:solidFill>
                <a:latin typeface="Arial" panose="020B0604020202020204" pitchFamily="34" charset="0"/>
                <a:cs typeface="Arial" panose="020B0604020202020204" pitchFamily="34" charset="0"/>
              </a:rPr>
              <a:t>Subtext for description of </a:t>
            </a:r>
            <a:br>
              <a:rPr lang="en-US" sz="1300" b="1">
                <a:solidFill>
                  <a:srgbClr val="0075BF"/>
                </a:solidFill>
                <a:latin typeface="Arial" panose="020B0604020202020204" pitchFamily="34" charset="0"/>
                <a:cs typeface="Arial" panose="020B0604020202020204" pitchFamily="34" charset="0"/>
              </a:rPr>
            </a:br>
            <a:r>
              <a:rPr lang="en-US" sz="1300" b="1">
                <a:solidFill>
                  <a:srgbClr val="0075BF"/>
                </a:solidFill>
                <a:latin typeface="Arial" panose="020B0604020202020204" pitchFamily="34" charset="0"/>
                <a:cs typeface="Arial" panose="020B0604020202020204" pitchFamily="34" charset="0"/>
              </a:rPr>
              <a:t>the stats</a:t>
            </a:r>
          </a:p>
        </p:txBody>
      </p:sp>
      <p:sp>
        <p:nvSpPr>
          <p:cNvPr id="27" name="TextBox 26">
            <a:extLst>
              <a:ext uri="{FF2B5EF4-FFF2-40B4-BE49-F238E27FC236}">
                <a16:creationId xmlns:a16="http://schemas.microsoft.com/office/drawing/2014/main" id="{E69840BA-DD30-1647-8B1B-7297B78CB68D}"/>
              </a:ext>
            </a:extLst>
          </p:cNvPr>
          <p:cNvSpPr txBox="1"/>
          <p:nvPr/>
        </p:nvSpPr>
        <p:spPr>
          <a:xfrm>
            <a:off x="7652062" y="2874818"/>
            <a:ext cx="1368875" cy="784830"/>
          </a:xfrm>
          <a:prstGeom prst="rect">
            <a:avLst/>
          </a:prstGeom>
          <a:noFill/>
        </p:spPr>
        <p:txBody>
          <a:bodyPr wrap="square" rtlCol="0">
            <a:spAutoFit/>
          </a:bodyPr>
          <a:lstStyle/>
          <a:p>
            <a:r>
              <a:rPr lang="en-US" sz="4500" b="1">
                <a:solidFill>
                  <a:srgbClr val="355376"/>
                </a:solidFill>
                <a:latin typeface="Arial Black" panose="020B0604020202020204" pitchFamily="34" charset="0"/>
                <a:cs typeface="Arial Black" panose="020B0604020202020204" pitchFamily="34" charset="0"/>
              </a:rPr>
              <a:t>00</a:t>
            </a:r>
            <a:endParaRPr lang="en-US" sz="4500" b="1" baseline="30000">
              <a:solidFill>
                <a:srgbClr val="355376"/>
              </a:solidFill>
              <a:latin typeface="Arial Black" panose="020B0604020202020204" pitchFamily="34" charset="0"/>
              <a:cs typeface="Arial Black" panose="020B0604020202020204" pitchFamily="34" charset="0"/>
            </a:endParaRPr>
          </a:p>
        </p:txBody>
      </p:sp>
      <p:sp>
        <p:nvSpPr>
          <p:cNvPr id="28" name="TextBox 27">
            <a:extLst>
              <a:ext uri="{FF2B5EF4-FFF2-40B4-BE49-F238E27FC236}">
                <a16:creationId xmlns:a16="http://schemas.microsoft.com/office/drawing/2014/main" id="{36C55320-EB0D-D24A-905C-8A3AA89EBE19}"/>
              </a:ext>
            </a:extLst>
          </p:cNvPr>
          <p:cNvSpPr txBox="1"/>
          <p:nvPr/>
        </p:nvSpPr>
        <p:spPr>
          <a:xfrm>
            <a:off x="7684333" y="3510491"/>
            <a:ext cx="1813918" cy="692497"/>
          </a:xfrm>
          <a:prstGeom prst="rect">
            <a:avLst/>
          </a:prstGeom>
          <a:noFill/>
        </p:spPr>
        <p:txBody>
          <a:bodyPr wrap="square" rtlCol="0">
            <a:spAutoFit/>
          </a:bodyPr>
          <a:lstStyle/>
          <a:p>
            <a:r>
              <a:rPr lang="en-US" sz="1300" b="1">
                <a:solidFill>
                  <a:srgbClr val="355376"/>
                </a:solidFill>
                <a:latin typeface="Arial" panose="020B0604020202020204" pitchFamily="34" charset="0"/>
                <a:cs typeface="Arial" panose="020B0604020202020204" pitchFamily="34" charset="0"/>
              </a:rPr>
              <a:t>Subtext for description of </a:t>
            </a:r>
            <a:br>
              <a:rPr lang="en-US" sz="1300" b="1">
                <a:solidFill>
                  <a:srgbClr val="355376"/>
                </a:solidFill>
                <a:latin typeface="Arial" panose="020B0604020202020204" pitchFamily="34" charset="0"/>
                <a:cs typeface="Arial" panose="020B0604020202020204" pitchFamily="34" charset="0"/>
              </a:rPr>
            </a:br>
            <a:r>
              <a:rPr lang="en-US" sz="1300" b="1">
                <a:solidFill>
                  <a:srgbClr val="355376"/>
                </a:solidFill>
                <a:latin typeface="Arial" panose="020B0604020202020204" pitchFamily="34" charset="0"/>
                <a:cs typeface="Arial" panose="020B0604020202020204" pitchFamily="34" charset="0"/>
              </a:rPr>
              <a:t>the stats</a:t>
            </a:r>
          </a:p>
        </p:txBody>
      </p:sp>
      <p:sp>
        <p:nvSpPr>
          <p:cNvPr id="29" name="TextBox 28">
            <a:extLst>
              <a:ext uri="{FF2B5EF4-FFF2-40B4-BE49-F238E27FC236}">
                <a16:creationId xmlns:a16="http://schemas.microsoft.com/office/drawing/2014/main" id="{89736329-1C72-AF4A-B620-A551C6226AC4}"/>
              </a:ext>
            </a:extLst>
          </p:cNvPr>
          <p:cNvSpPr txBox="1"/>
          <p:nvPr/>
        </p:nvSpPr>
        <p:spPr>
          <a:xfrm>
            <a:off x="7652062" y="4798029"/>
            <a:ext cx="1368875" cy="784830"/>
          </a:xfrm>
          <a:prstGeom prst="rect">
            <a:avLst/>
          </a:prstGeom>
          <a:noFill/>
        </p:spPr>
        <p:txBody>
          <a:bodyPr wrap="square" rtlCol="0">
            <a:spAutoFit/>
          </a:bodyPr>
          <a:lstStyle/>
          <a:p>
            <a:r>
              <a:rPr lang="en-US" sz="4500" b="1">
                <a:solidFill>
                  <a:srgbClr val="0075BF"/>
                </a:solidFill>
                <a:latin typeface="Arial Black" panose="020B0604020202020204" pitchFamily="34" charset="0"/>
                <a:cs typeface="Arial Black" panose="020B0604020202020204" pitchFamily="34" charset="0"/>
              </a:rPr>
              <a:t>00</a:t>
            </a:r>
            <a:endParaRPr lang="en-US" sz="4500" b="1" baseline="30000">
              <a:solidFill>
                <a:srgbClr val="0075BF"/>
              </a:solidFill>
              <a:latin typeface="Arial Black" panose="020B0604020202020204" pitchFamily="34" charset="0"/>
              <a:cs typeface="Arial Black" panose="020B0604020202020204" pitchFamily="34" charset="0"/>
            </a:endParaRPr>
          </a:p>
        </p:txBody>
      </p:sp>
      <p:sp>
        <p:nvSpPr>
          <p:cNvPr id="30" name="TextBox 29">
            <a:extLst>
              <a:ext uri="{FF2B5EF4-FFF2-40B4-BE49-F238E27FC236}">
                <a16:creationId xmlns:a16="http://schemas.microsoft.com/office/drawing/2014/main" id="{18A518C1-9EA5-A844-B293-6F622DFD480E}"/>
              </a:ext>
            </a:extLst>
          </p:cNvPr>
          <p:cNvSpPr txBox="1"/>
          <p:nvPr/>
        </p:nvSpPr>
        <p:spPr>
          <a:xfrm>
            <a:off x="7663118" y="5395846"/>
            <a:ext cx="1598635" cy="692497"/>
          </a:xfrm>
          <a:prstGeom prst="rect">
            <a:avLst/>
          </a:prstGeom>
          <a:noFill/>
        </p:spPr>
        <p:txBody>
          <a:bodyPr wrap="square" rtlCol="0">
            <a:spAutoFit/>
          </a:bodyPr>
          <a:lstStyle/>
          <a:p>
            <a:r>
              <a:rPr lang="en-US" sz="1300" b="1">
                <a:solidFill>
                  <a:srgbClr val="0075BF"/>
                </a:solidFill>
                <a:latin typeface="Arial" panose="020B0604020202020204" pitchFamily="34" charset="0"/>
                <a:cs typeface="Arial" panose="020B0604020202020204" pitchFamily="34" charset="0"/>
              </a:rPr>
              <a:t>Subtext for description of </a:t>
            </a:r>
            <a:br>
              <a:rPr lang="en-US" sz="1300" b="1">
                <a:solidFill>
                  <a:srgbClr val="0075BF"/>
                </a:solidFill>
                <a:latin typeface="Arial" panose="020B0604020202020204" pitchFamily="34" charset="0"/>
                <a:cs typeface="Arial" panose="020B0604020202020204" pitchFamily="34" charset="0"/>
              </a:rPr>
            </a:br>
            <a:r>
              <a:rPr lang="en-US" sz="1300" b="1">
                <a:solidFill>
                  <a:srgbClr val="0075BF"/>
                </a:solidFill>
                <a:latin typeface="Arial" panose="020B0604020202020204" pitchFamily="34" charset="0"/>
                <a:cs typeface="Arial" panose="020B0604020202020204" pitchFamily="34" charset="0"/>
              </a:rPr>
              <a:t>the stats</a:t>
            </a:r>
          </a:p>
        </p:txBody>
      </p:sp>
      <p:sp>
        <p:nvSpPr>
          <p:cNvPr id="31" name="Rectangle 30">
            <a:extLst>
              <a:ext uri="{FF2B5EF4-FFF2-40B4-BE49-F238E27FC236}">
                <a16:creationId xmlns:a16="http://schemas.microsoft.com/office/drawing/2014/main" id="{B6005E77-2460-8C45-9CB9-5BA313F36D10}"/>
              </a:ext>
            </a:extLst>
          </p:cNvPr>
          <p:cNvSpPr/>
          <p:nvPr/>
        </p:nvSpPr>
        <p:spPr>
          <a:xfrm>
            <a:off x="7527664" y="925365"/>
            <a:ext cx="1493270" cy="1443975"/>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FA1A222-1230-2B42-8ED9-B5D27DD6D371}"/>
              </a:ext>
            </a:extLst>
          </p:cNvPr>
          <p:cNvSpPr/>
          <p:nvPr/>
        </p:nvSpPr>
        <p:spPr>
          <a:xfrm>
            <a:off x="7546838" y="2874821"/>
            <a:ext cx="1493270" cy="1443975"/>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8CA381B-9AEB-B740-9CFE-4DD25554421C}"/>
              </a:ext>
            </a:extLst>
          </p:cNvPr>
          <p:cNvSpPr/>
          <p:nvPr/>
        </p:nvSpPr>
        <p:spPr>
          <a:xfrm>
            <a:off x="7546838" y="4798032"/>
            <a:ext cx="1493270" cy="1443975"/>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39808C7-528E-70D4-829C-9D86FF68E460}"/>
              </a:ext>
            </a:extLst>
          </p:cNvPr>
          <p:cNvSpPr txBox="1"/>
          <p:nvPr/>
        </p:nvSpPr>
        <p:spPr>
          <a:xfrm>
            <a:off x="7169170" y="301038"/>
            <a:ext cx="4572000" cy="938719"/>
          </a:xfrm>
          <a:prstGeom prst="rect">
            <a:avLst/>
          </a:prstGeom>
          <a:solidFill>
            <a:srgbClr val="FFC000"/>
          </a:solidFill>
        </p:spPr>
        <p:txBody>
          <a:bodyPr wrap="square" rtlCol="0">
            <a:spAutoFit/>
          </a:bodyPr>
          <a:lstStyle/>
          <a:p>
            <a:r>
              <a:rPr lang="en-US" sz="1100" b="1" i="1" dirty="0"/>
              <a:t>Here is an example of what you can do with the Content – Split Left Wide template. </a:t>
            </a:r>
            <a:br>
              <a:rPr lang="en-US" sz="1100" b="1" i="1" dirty="0"/>
            </a:br>
            <a:br>
              <a:rPr lang="en-US" sz="1100" b="1" i="1" dirty="0"/>
            </a:br>
            <a:r>
              <a:rPr lang="en-US" sz="1100" b="1" i="1" dirty="0"/>
              <a:t>Tip: On the left, you can insert text, a table or graph or a photo or video. On the right, you can use these graphics or others.</a:t>
            </a:r>
          </a:p>
        </p:txBody>
      </p:sp>
    </p:spTree>
    <p:extLst>
      <p:ext uri="{BB962C8B-B14F-4D97-AF65-F5344CB8AC3E}">
        <p14:creationId xmlns:p14="http://schemas.microsoft.com/office/powerpoint/2010/main" val="2743052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E8CC7B8-9AC9-1840-8CDB-08F967D2D8F0}"/>
              </a:ext>
            </a:extLst>
          </p:cNvPr>
          <p:cNvSpPr>
            <a:spLocks noGrp="1"/>
          </p:cNvSpPr>
          <p:nvPr>
            <p:ph type="body" sz="half" idx="10"/>
          </p:nvPr>
        </p:nvSpPr>
        <p:spPr/>
        <p:txBody>
          <a:bodyPr/>
          <a:lstStyle/>
          <a:p>
            <a:endParaRPr lang="en-US" dirty="0"/>
          </a:p>
        </p:txBody>
      </p:sp>
      <p:sp>
        <p:nvSpPr>
          <p:cNvPr id="5" name="Title 4">
            <a:extLst>
              <a:ext uri="{FF2B5EF4-FFF2-40B4-BE49-F238E27FC236}">
                <a16:creationId xmlns:a16="http://schemas.microsoft.com/office/drawing/2014/main" id="{CF19B208-8201-8807-F6E3-AC72E856A3AE}"/>
              </a:ext>
            </a:extLst>
          </p:cNvPr>
          <p:cNvSpPr>
            <a:spLocks noGrp="1"/>
          </p:cNvSpPr>
          <p:nvPr>
            <p:ph type="title"/>
          </p:nvPr>
        </p:nvSpPr>
        <p:spPr/>
        <p:txBody>
          <a:bodyPr/>
          <a:lstStyle/>
          <a:p>
            <a:r>
              <a:rPr lang="en-US"/>
              <a:t>A National Leader</a:t>
            </a:r>
            <a:endParaRPr lang="en-US" dirty="0"/>
          </a:p>
        </p:txBody>
      </p:sp>
      <p:grpSp>
        <p:nvGrpSpPr>
          <p:cNvPr id="17" name="Group 16">
            <a:extLst>
              <a:ext uri="{FF2B5EF4-FFF2-40B4-BE49-F238E27FC236}">
                <a16:creationId xmlns:a16="http://schemas.microsoft.com/office/drawing/2014/main" id="{3AAF4B50-B693-336D-5420-6D6A189D107D}"/>
              </a:ext>
            </a:extLst>
          </p:cNvPr>
          <p:cNvGrpSpPr/>
          <p:nvPr/>
        </p:nvGrpSpPr>
        <p:grpSpPr>
          <a:xfrm>
            <a:off x="6407283" y="1332569"/>
            <a:ext cx="2651760" cy="1999846"/>
            <a:chOff x="524274" y="1663075"/>
            <a:chExt cx="2931383" cy="1999846"/>
          </a:xfrm>
        </p:grpSpPr>
        <p:grpSp>
          <p:nvGrpSpPr>
            <p:cNvPr id="18" name="Group 17">
              <a:extLst>
                <a:ext uri="{FF2B5EF4-FFF2-40B4-BE49-F238E27FC236}">
                  <a16:creationId xmlns:a16="http://schemas.microsoft.com/office/drawing/2014/main" id="{E07A9181-472E-9FE8-9DD6-C910CD4DE069}"/>
                </a:ext>
              </a:extLst>
            </p:cNvPr>
            <p:cNvGrpSpPr/>
            <p:nvPr/>
          </p:nvGrpSpPr>
          <p:grpSpPr>
            <a:xfrm>
              <a:off x="524274" y="1663075"/>
              <a:ext cx="2931383" cy="1999846"/>
              <a:chOff x="2103863" y="1494263"/>
              <a:chExt cx="2051824" cy="2051824"/>
            </a:xfrm>
          </p:grpSpPr>
          <p:sp>
            <p:nvSpPr>
              <p:cNvPr id="20" name="Rectangle 19">
                <a:extLst>
                  <a:ext uri="{FF2B5EF4-FFF2-40B4-BE49-F238E27FC236}">
                    <a16:creationId xmlns:a16="http://schemas.microsoft.com/office/drawing/2014/main" id="{6CB8926E-B353-061E-90DD-164269B818A0}"/>
                  </a:ext>
                </a:extLst>
              </p:cNvPr>
              <p:cNvSpPr/>
              <p:nvPr/>
            </p:nvSpPr>
            <p:spPr>
              <a:xfrm>
                <a:off x="2103863" y="1494263"/>
                <a:ext cx="2051824" cy="2051824"/>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D5A4B0FA-1D65-998B-F1BA-197484D042CA}"/>
                  </a:ext>
                </a:extLst>
              </p:cNvPr>
              <p:cNvSpPr txBox="1"/>
              <p:nvPr/>
            </p:nvSpPr>
            <p:spPr>
              <a:xfrm>
                <a:off x="2181922" y="1561856"/>
                <a:ext cx="1405054" cy="947328"/>
              </a:xfrm>
              <a:prstGeom prst="rect">
                <a:avLst/>
              </a:prstGeom>
              <a:noFill/>
            </p:spPr>
            <p:txBody>
              <a:bodyPr wrap="square" rtlCol="0">
                <a:spAutoFit/>
              </a:bodyPr>
              <a:lstStyle/>
              <a:p>
                <a:r>
                  <a:rPr lang="en-US" sz="5400" b="1" dirty="0">
                    <a:solidFill>
                      <a:srgbClr val="FFCC33"/>
                    </a:solidFill>
                    <a:latin typeface="Arial Black" panose="020B0A04020102020204" pitchFamily="34" charset="0"/>
                    <a:cs typeface="Arial" panose="020B0604020202020204" pitchFamily="34" charset="0"/>
                  </a:rPr>
                  <a:t>#1</a:t>
                </a:r>
              </a:p>
            </p:txBody>
          </p:sp>
          <p:sp>
            <p:nvSpPr>
              <p:cNvPr id="22" name="TextBox 21">
                <a:extLst>
                  <a:ext uri="{FF2B5EF4-FFF2-40B4-BE49-F238E27FC236}">
                    <a16:creationId xmlns:a16="http://schemas.microsoft.com/office/drawing/2014/main" id="{811658C0-F296-2958-44DC-2269C075861D}"/>
                  </a:ext>
                </a:extLst>
              </p:cNvPr>
              <p:cNvSpPr txBox="1"/>
              <p:nvPr/>
            </p:nvSpPr>
            <p:spPr>
              <a:xfrm>
                <a:off x="2181925" y="2358933"/>
                <a:ext cx="1560415" cy="663130"/>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Undergraduate Career Services</a:t>
                </a:r>
              </a:p>
            </p:txBody>
          </p:sp>
        </p:grpSp>
        <p:sp>
          <p:nvSpPr>
            <p:cNvPr id="19" name="TextBox 18">
              <a:extLst>
                <a:ext uri="{FF2B5EF4-FFF2-40B4-BE49-F238E27FC236}">
                  <a16:creationId xmlns:a16="http://schemas.microsoft.com/office/drawing/2014/main" id="{9C321E64-82A2-5038-E7D6-5A4A89464EAC}"/>
                </a:ext>
              </a:extLst>
            </p:cNvPr>
            <p:cNvSpPr txBox="1"/>
            <p:nvPr/>
          </p:nvSpPr>
          <p:spPr>
            <a:xfrm>
              <a:off x="635795" y="3247806"/>
              <a:ext cx="2666205" cy="276999"/>
            </a:xfrm>
            <a:prstGeom prst="rect">
              <a:avLst/>
            </a:prstGeom>
            <a:noFill/>
          </p:spPr>
          <p:txBody>
            <a:bodyPr wrap="square">
              <a:spAutoFit/>
            </a:bodyPr>
            <a:lstStyle/>
            <a:p>
              <a:r>
                <a:rPr lang="en-US" sz="1200" dirty="0">
                  <a:solidFill>
                    <a:schemeClr val="bg1"/>
                  </a:solidFill>
                </a:rPr>
                <a:t>The Princeton Review</a:t>
              </a:r>
            </a:p>
          </p:txBody>
        </p:sp>
      </p:grpSp>
      <p:grpSp>
        <p:nvGrpSpPr>
          <p:cNvPr id="23" name="Group 22">
            <a:extLst>
              <a:ext uri="{FF2B5EF4-FFF2-40B4-BE49-F238E27FC236}">
                <a16:creationId xmlns:a16="http://schemas.microsoft.com/office/drawing/2014/main" id="{AB233194-4C9D-0727-3057-B0A83AF6BDFF}"/>
              </a:ext>
            </a:extLst>
          </p:cNvPr>
          <p:cNvGrpSpPr/>
          <p:nvPr/>
        </p:nvGrpSpPr>
        <p:grpSpPr>
          <a:xfrm>
            <a:off x="9346579" y="1332569"/>
            <a:ext cx="2651760" cy="1999846"/>
            <a:chOff x="524274" y="1663075"/>
            <a:chExt cx="2931383" cy="1999846"/>
          </a:xfrm>
        </p:grpSpPr>
        <p:grpSp>
          <p:nvGrpSpPr>
            <p:cNvPr id="24" name="Group 23">
              <a:extLst>
                <a:ext uri="{FF2B5EF4-FFF2-40B4-BE49-F238E27FC236}">
                  <a16:creationId xmlns:a16="http://schemas.microsoft.com/office/drawing/2014/main" id="{663F0976-A015-D364-75D2-AE9811747FED}"/>
                </a:ext>
              </a:extLst>
            </p:cNvPr>
            <p:cNvGrpSpPr/>
            <p:nvPr/>
          </p:nvGrpSpPr>
          <p:grpSpPr>
            <a:xfrm>
              <a:off x="524274" y="1663075"/>
              <a:ext cx="2931383" cy="1999846"/>
              <a:chOff x="2103863" y="1494263"/>
              <a:chExt cx="2051824" cy="2051824"/>
            </a:xfrm>
          </p:grpSpPr>
          <p:sp>
            <p:nvSpPr>
              <p:cNvPr id="26" name="Rectangle 25">
                <a:extLst>
                  <a:ext uri="{FF2B5EF4-FFF2-40B4-BE49-F238E27FC236}">
                    <a16:creationId xmlns:a16="http://schemas.microsoft.com/office/drawing/2014/main" id="{3BC58EC2-837C-2336-D5D8-618EEA93D2FD}"/>
                  </a:ext>
                </a:extLst>
              </p:cNvPr>
              <p:cNvSpPr/>
              <p:nvPr/>
            </p:nvSpPr>
            <p:spPr>
              <a:xfrm>
                <a:off x="2103863" y="1494263"/>
                <a:ext cx="2051824" cy="2051824"/>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DCA5E1C-21E3-F4C3-E60D-D77DA965C4A1}"/>
                  </a:ext>
                </a:extLst>
              </p:cNvPr>
              <p:cNvSpPr txBox="1"/>
              <p:nvPr/>
            </p:nvSpPr>
            <p:spPr>
              <a:xfrm>
                <a:off x="2181922" y="1561856"/>
                <a:ext cx="1405054" cy="947328"/>
              </a:xfrm>
              <a:prstGeom prst="rect">
                <a:avLst/>
              </a:prstGeom>
              <a:noFill/>
            </p:spPr>
            <p:txBody>
              <a:bodyPr wrap="square" rtlCol="0">
                <a:spAutoFit/>
              </a:bodyPr>
              <a:lstStyle/>
              <a:p>
                <a:r>
                  <a:rPr lang="en-US" sz="5400" b="1" dirty="0">
                    <a:solidFill>
                      <a:srgbClr val="FFCC33"/>
                    </a:solidFill>
                    <a:latin typeface="Arial Black" panose="020B0A04020102020204" pitchFamily="34" charset="0"/>
                    <a:cs typeface="Arial" panose="020B0604020202020204" pitchFamily="34" charset="0"/>
                  </a:rPr>
                  <a:t>98%</a:t>
                </a:r>
              </a:p>
            </p:txBody>
          </p:sp>
          <p:sp>
            <p:nvSpPr>
              <p:cNvPr id="28" name="TextBox 27">
                <a:extLst>
                  <a:ext uri="{FF2B5EF4-FFF2-40B4-BE49-F238E27FC236}">
                    <a16:creationId xmlns:a16="http://schemas.microsoft.com/office/drawing/2014/main" id="{B733B490-516F-E8CA-BF5D-B81EBEB22B14}"/>
                  </a:ext>
                </a:extLst>
              </p:cNvPr>
              <p:cNvSpPr txBox="1"/>
              <p:nvPr/>
            </p:nvSpPr>
            <p:spPr>
              <a:xfrm>
                <a:off x="2181925" y="2358933"/>
                <a:ext cx="1657353" cy="663130"/>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Job </a:t>
                </a:r>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Placement Rate</a:t>
                </a:r>
              </a:p>
            </p:txBody>
          </p:sp>
        </p:grpSp>
        <p:sp>
          <p:nvSpPr>
            <p:cNvPr id="25" name="TextBox 24">
              <a:extLst>
                <a:ext uri="{FF2B5EF4-FFF2-40B4-BE49-F238E27FC236}">
                  <a16:creationId xmlns:a16="http://schemas.microsoft.com/office/drawing/2014/main" id="{BC8012EE-C451-1FE4-EBCC-37CCEF61B6B8}"/>
                </a:ext>
              </a:extLst>
            </p:cNvPr>
            <p:cNvSpPr txBox="1"/>
            <p:nvPr/>
          </p:nvSpPr>
          <p:spPr>
            <a:xfrm>
              <a:off x="635795" y="3247806"/>
              <a:ext cx="2666205" cy="276999"/>
            </a:xfrm>
            <a:prstGeom prst="rect">
              <a:avLst/>
            </a:prstGeom>
            <a:noFill/>
          </p:spPr>
          <p:txBody>
            <a:bodyPr wrap="square">
              <a:spAutoFit/>
            </a:bodyPr>
            <a:lstStyle/>
            <a:p>
              <a:r>
                <a:rPr lang="en-US" sz="1200" dirty="0">
                  <a:solidFill>
                    <a:schemeClr val="bg1"/>
                  </a:solidFill>
                </a:rPr>
                <a:t>Career Services</a:t>
              </a:r>
            </a:p>
          </p:txBody>
        </p:sp>
      </p:grpSp>
      <p:grpSp>
        <p:nvGrpSpPr>
          <p:cNvPr id="29" name="Group 28">
            <a:extLst>
              <a:ext uri="{FF2B5EF4-FFF2-40B4-BE49-F238E27FC236}">
                <a16:creationId xmlns:a16="http://schemas.microsoft.com/office/drawing/2014/main" id="{092E947B-F1E2-9BE9-41EB-1C8A244ED548}"/>
              </a:ext>
            </a:extLst>
          </p:cNvPr>
          <p:cNvGrpSpPr/>
          <p:nvPr/>
        </p:nvGrpSpPr>
        <p:grpSpPr>
          <a:xfrm>
            <a:off x="6407283" y="3605301"/>
            <a:ext cx="2651760" cy="1999846"/>
            <a:chOff x="524274" y="1663075"/>
            <a:chExt cx="2931383" cy="1999846"/>
          </a:xfrm>
        </p:grpSpPr>
        <p:grpSp>
          <p:nvGrpSpPr>
            <p:cNvPr id="30" name="Group 29">
              <a:extLst>
                <a:ext uri="{FF2B5EF4-FFF2-40B4-BE49-F238E27FC236}">
                  <a16:creationId xmlns:a16="http://schemas.microsoft.com/office/drawing/2014/main" id="{CB15C568-4F30-AB4A-24FD-084F8E825311}"/>
                </a:ext>
              </a:extLst>
            </p:cNvPr>
            <p:cNvGrpSpPr/>
            <p:nvPr/>
          </p:nvGrpSpPr>
          <p:grpSpPr>
            <a:xfrm>
              <a:off x="524274" y="1663075"/>
              <a:ext cx="2931383" cy="1999846"/>
              <a:chOff x="2103863" y="1494263"/>
              <a:chExt cx="2051824" cy="2051824"/>
            </a:xfrm>
          </p:grpSpPr>
          <p:sp>
            <p:nvSpPr>
              <p:cNvPr id="32" name="Rectangle 31">
                <a:extLst>
                  <a:ext uri="{FF2B5EF4-FFF2-40B4-BE49-F238E27FC236}">
                    <a16:creationId xmlns:a16="http://schemas.microsoft.com/office/drawing/2014/main" id="{EE0939E5-9711-5050-CE53-9E829333141F}"/>
                  </a:ext>
                </a:extLst>
              </p:cNvPr>
              <p:cNvSpPr/>
              <p:nvPr/>
            </p:nvSpPr>
            <p:spPr>
              <a:xfrm>
                <a:off x="2103863" y="1494263"/>
                <a:ext cx="2051824" cy="2051824"/>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43641DEB-410B-E096-3028-91CD9DDEF431}"/>
                  </a:ext>
                </a:extLst>
              </p:cNvPr>
              <p:cNvSpPr txBox="1"/>
              <p:nvPr/>
            </p:nvSpPr>
            <p:spPr>
              <a:xfrm>
                <a:off x="2181922" y="1561856"/>
                <a:ext cx="1560415" cy="947328"/>
              </a:xfrm>
              <a:prstGeom prst="rect">
                <a:avLst/>
              </a:prstGeom>
              <a:noFill/>
            </p:spPr>
            <p:txBody>
              <a:bodyPr wrap="square" rtlCol="0">
                <a:spAutoFit/>
              </a:bodyPr>
              <a:lstStyle/>
              <a:p>
                <a:r>
                  <a:rPr lang="en-US" sz="5400" b="1" dirty="0">
                    <a:solidFill>
                      <a:srgbClr val="FFCC33"/>
                    </a:solidFill>
                    <a:latin typeface="Arial Black" panose="020B0A04020102020204" pitchFamily="34" charset="0"/>
                    <a:cs typeface="Arial" panose="020B0604020202020204" pitchFamily="34" charset="0"/>
                  </a:rPr>
                  <a:t>$73k</a:t>
                </a:r>
              </a:p>
            </p:txBody>
          </p:sp>
          <p:sp>
            <p:nvSpPr>
              <p:cNvPr id="34" name="TextBox 33">
                <a:extLst>
                  <a:ext uri="{FF2B5EF4-FFF2-40B4-BE49-F238E27FC236}">
                    <a16:creationId xmlns:a16="http://schemas.microsoft.com/office/drawing/2014/main" id="{746F9E48-0F32-0427-9739-086297A6282F}"/>
                  </a:ext>
                </a:extLst>
              </p:cNvPr>
              <p:cNvSpPr txBox="1"/>
              <p:nvPr/>
            </p:nvSpPr>
            <p:spPr>
              <a:xfrm>
                <a:off x="2181925" y="2358933"/>
                <a:ext cx="1560415" cy="663130"/>
              </a:xfrm>
              <a:prstGeom prst="rect">
                <a:avLst/>
              </a:prstGeom>
              <a:noFill/>
            </p:spPr>
            <p:txBody>
              <a:bodyPr wrap="square" rtlCol="0">
                <a:spAutoFit/>
              </a:bodyPr>
              <a:lstStyle/>
              <a:p>
                <a:r>
                  <a:rPr lang="en-US" sz="1800" b="1" dirty="0">
                    <a:solidFill>
                      <a:schemeClr val="bg1"/>
                    </a:solidFill>
                    <a:latin typeface="Arial" panose="020B0604020202020204" pitchFamily="34" charset="0"/>
                    <a:cs typeface="Arial" panose="020B0604020202020204" pitchFamily="34" charset="0"/>
                  </a:rPr>
                  <a:t>Median Starting Salary</a:t>
                </a:r>
              </a:p>
            </p:txBody>
          </p:sp>
        </p:grpSp>
        <p:sp>
          <p:nvSpPr>
            <p:cNvPr id="31" name="TextBox 30">
              <a:extLst>
                <a:ext uri="{FF2B5EF4-FFF2-40B4-BE49-F238E27FC236}">
                  <a16:creationId xmlns:a16="http://schemas.microsoft.com/office/drawing/2014/main" id="{63895464-9C72-EE55-FACA-3E0DE73CA473}"/>
                </a:ext>
              </a:extLst>
            </p:cNvPr>
            <p:cNvSpPr txBox="1"/>
            <p:nvPr/>
          </p:nvSpPr>
          <p:spPr>
            <a:xfrm>
              <a:off x="635795" y="3247806"/>
              <a:ext cx="2666205" cy="276999"/>
            </a:xfrm>
            <a:prstGeom prst="rect">
              <a:avLst/>
            </a:prstGeom>
            <a:noFill/>
          </p:spPr>
          <p:txBody>
            <a:bodyPr wrap="square">
              <a:spAutoFit/>
            </a:bodyPr>
            <a:lstStyle/>
            <a:p>
              <a:r>
                <a:rPr lang="en-US" sz="1200" dirty="0">
                  <a:solidFill>
                    <a:schemeClr val="bg1"/>
                  </a:solidFill>
                </a:rPr>
                <a:t>Career Services</a:t>
              </a:r>
            </a:p>
          </p:txBody>
        </p:sp>
      </p:grpSp>
      <p:grpSp>
        <p:nvGrpSpPr>
          <p:cNvPr id="35" name="Group 34">
            <a:extLst>
              <a:ext uri="{FF2B5EF4-FFF2-40B4-BE49-F238E27FC236}">
                <a16:creationId xmlns:a16="http://schemas.microsoft.com/office/drawing/2014/main" id="{8525AAD8-30CF-1035-5BB1-551B76E2B7F1}"/>
              </a:ext>
            </a:extLst>
          </p:cNvPr>
          <p:cNvGrpSpPr/>
          <p:nvPr/>
        </p:nvGrpSpPr>
        <p:grpSpPr>
          <a:xfrm>
            <a:off x="9346579" y="3605301"/>
            <a:ext cx="2651760" cy="2231062"/>
            <a:chOff x="524274" y="1663075"/>
            <a:chExt cx="2931383" cy="2231062"/>
          </a:xfrm>
        </p:grpSpPr>
        <p:grpSp>
          <p:nvGrpSpPr>
            <p:cNvPr id="36" name="Group 35">
              <a:extLst>
                <a:ext uri="{FF2B5EF4-FFF2-40B4-BE49-F238E27FC236}">
                  <a16:creationId xmlns:a16="http://schemas.microsoft.com/office/drawing/2014/main" id="{39E10B65-8868-0644-B109-325696D0FB18}"/>
                </a:ext>
              </a:extLst>
            </p:cNvPr>
            <p:cNvGrpSpPr/>
            <p:nvPr/>
          </p:nvGrpSpPr>
          <p:grpSpPr>
            <a:xfrm>
              <a:off x="524274" y="1663075"/>
              <a:ext cx="2931383" cy="1999846"/>
              <a:chOff x="2103863" y="1494263"/>
              <a:chExt cx="2051824" cy="2051824"/>
            </a:xfrm>
          </p:grpSpPr>
          <p:sp>
            <p:nvSpPr>
              <p:cNvPr id="38" name="Rectangle 37">
                <a:extLst>
                  <a:ext uri="{FF2B5EF4-FFF2-40B4-BE49-F238E27FC236}">
                    <a16:creationId xmlns:a16="http://schemas.microsoft.com/office/drawing/2014/main" id="{3B20D8D8-E5D0-76C5-4D89-815E20BAB59F}"/>
                  </a:ext>
                </a:extLst>
              </p:cNvPr>
              <p:cNvSpPr/>
              <p:nvPr/>
            </p:nvSpPr>
            <p:spPr>
              <a:xfrm>
                <a:off x="2103863" y="1494263"/>
                <a:ext cx="2051824" cy="2051824"/>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E87ADDA2-EF24-D766-BD63-F47525393A60}"/>
                  </a:ext>
                </a:extLst>
              </p:cNvPr>
              <p:cNvSpPr txBox="1"/>
              <p:nvPr/>
            </p:nvSpPr>
            <p:spPr>
              <a:xfrm>
                <a:off x="2181922" y="1561856"/>
                <a:ext cx="1405054" cy="947328"/>
              </a:xfrm>
              <a:prstGeom prst="rect">
                <a:avLst/>
              </a:prstGeom>
              <a:noFill/>
            </p:spPr>
            <p:txBody>
              <a:bodyPr wrap="square" rtlCol="0">
                <a:spAutoFit/>
              </a:bodyPr>
              <a:lstStyle/>
              <a:p>
                <a:r>
                  <a:rPr lang="en-US" sz="5400" b="1" dirty="0">
                    <a:solidFill>
                      <a:schemeClr val="accent4"/>
                    </a:solidFill>
                    <a:latin typeface="Arial Black" panose="020B0A04020102020204" pitchFamily="34" charset="0"/>
                    <a:cs typeface="Arial" panose="020B0604020202020204" pitchFamily="34" charset="0"/>
                  </a:rPr>
                  <a:t>#1</a:t>
                </a:r>
              </a:p>
            </p:txBody>
          </p:sp>
          <p:sp>
            <p:nvSpPr>
              <p:cNvPr id="40" name="TextBox 39">
                <a:extLst>
                  <a:ext uri="{FF2B5EF4-FFF2-40B4-BE49-F238E27FC236}">
                    <a16:creationId xmlns:a16="http://schemas.microsoft.com/office/drawing/2014/main" id="{784935FD-1DA6-7836-A594-6022A58114EB}"/>
                  </a:ext>
                </a:extLst>
              </p:cNvPr>
              <p:cNvSpPr txBox="1"/>
              <p:nvPr/>
            </p:nvSpPr>
            <p:spPr>
              <a:xfrm>
                <a:off x="2181925" y="2358933"/>
                <a:ext cx="1560415" cy="663130"/>
              </a:xfrm>
              <a:prstGeom prst="rect">
                <a:avLst/>
              </a:prstGeom>
              <a:noFill/>
            </p:spPr>
            <p:txBody>
              <a:bodyPr wrap="square" rtlCol="0">
                <a:spAutoFit/>
              </a:bodyPr>
              <a:lstStyle/>
              <a:p>
                <a:r>
                  <a:rPr lang="en-US" b="1" i="0" dirty="0">
                    <a:solidFill>
                      <a:srgbClr val="FFFFFF"/>
                    </a:solidFill>
                    <a:effectLst/>
                    <a:latin typeface="caecilia"/>
                  </a:rPr>
                  <a:t>Most Innovative</a:t>
                </a:r>
                <a:br>
                  <a:rPr lang="en-US" dirty="0"/>
                </a:br>
                <a:r>
                  <a:rPr lang="en-US" b="1" i="0" dirty="0">
                    <a:solidFill>
                      <a:srgbClr val="FFFFFF"/>
                    </a:solidFill>
                    <a:effectLst/>
                    <a:latin typeface="caecilia"/>
                  </a:rPr>
                  <a:t>Regional North</a:t>
                </a:r>
                <a:endParaRPr lang="en-US" b="1" dirty="0">
                  <a:solidFill>
                    <a:schemeClr val="bg1"/>
                  </a:solidFill>
                  <a:latin typeface="Arial" panose="020B0604020202020204" pitchFamily="34" charset="0"/>
                  <a:cs typeface="Arial" panose="020B0604020202020204" pitchFamily="34" charset="0"/>
                </a:endParaRPr>
              </a:p>
            </p:txBody>
          </p:sp>
        </p:grpSp>
        <p:sp>
          <p:nvSpPr>
            <p:cNvPr id="37" name="TextBox 36">
              <a:extLst>
                <a:ext uri="{FF2B5EF4-FFF2-40B4-BE49-F238E27FC236}">
                  <a16:creationId xmlns:a16="http://schemas.microsoft.com/office/drawing/2014/main" id="{18EEBAEF-AF2B-46E8-86F5-9DC41E63AC94}"/>
                </a:ext>
              </a:extLst>
            </p:cNvPr>
            <p:cNvSpPr txBox="1"/>
            <p:nvPr/>
          </p:nvSpPr>
          <p:spPr>
            <a:xfrm>
              <a:off x="635795" y="3247806"/>
              <a:ext cx="2666205" cy="646331"/>
            </a:xfrm>
            <a:prstGeom prst="rect">
              <a:avLst/>
            </a:prstGeom>
            <a:noFill/>
          </p:spPr>
          <p:txBody>
            <a:bodyPr wrap="square">
              <a:spAutoFit/>
            </a:bodyPr>
            <a:lstStyle/>
            <a:p>
              <a:pPr algn="l"/>
              <a:r>
                <a:rPr lang="en-US" sz="1200" b="0" i="0" dirty="0">
                  <a:solidFill>
                    <a:srgbClr val="FFFFFF"/>
                  </a:solidFill>
                  <a:effectLst/>
                  <a:latin typeface="arial" panose="020B0604020202020204" pitchFamily="34" charset="0"/>
                </a:rPr>
                <a:t>U.S. News &amp; World Report</a:t>
              </a:r>
            </a:p>
            <a:p>
              <a:pPr algn="l"/>
              <a:br>
                <a:rPr lang="en-US" sz="1200" b="0" i="0" dirty="0">
                  <a:solidFill>
                    <a:srgbClr val="FFFFFF"/>
                  </a:solidFill>
                  <a:effectLst/>
                  <a:latin typeface="arial" panose="020B0604020202020204" pitchFamily="34" charset="0"/>
                </a:rPr>
              </a:br>
              <a:endParaRPr lang="en-US" sz="1200" b="0" i="0" dirty="0">
                <a:solidFill>
                  <a:srgbClr val="FFFFFF"/>
                </a:solidFill>
                <a:effectLst/>
                <a:latin typeface="arial" panose="020B0604020202020204" pitchFamily="34" charset="0"/>
              </a:endParaRPr>
            </a:p>
          </p:txBody>
        </p:sp>
      </p:grpSp>
      <p:sp>
        <p:nvSpPr>
          <p:cNvPr id="42" name="TextBox 41">
            <a:extLst>
              <a:ext uri="{FF2B5EF4-FFF2-40B4-BE49-F238E27FC236}">
                <a16:creationId xmlns:a16="http://schemas.microsoft.com/office/drawing/2014/main" id="{7132B105-1F95-C339-69D8-6360D63A4B1E}"/>
              </a:ext>
            </a:extLst>
          </p:cNvPr>
          <p:cNvSpPr txBox="1"/>
          <p:nvPr/>
        </p:nvSpPr>
        <p:spPr>
          <a:xfrm>
            <a:off x="1235649" y="5328531"/>
            <a:ext cx="4572000" cy="938719"/>
          </a:xfrm>
          <a:prstGeom prst="rect">
            <a:avLst/>
          </a:prstGeom>
          <a:solidFill>
            <a:srgbClr val="FFC000"/>
          </a:solidFill>
        </p:spPr>
        <p:txBody>
          <a:bodyPr wrap="square" rtlCol="0">
            <a:spAutoFit/>
          </a:bodyPr>
          <a:lstStyle/>
          <a:p>
            <a:r>
              <a:rPr lang="en-US" sz="1100" b="1" i="1" dirty="0"/>
              <a:t>Here is an example of what you can do with the Content – Split Half template. </a:t>
            </a:r>
            <a:br>
              <a:rPr lang="en-US" sz="1100" b="1" i="1" dirty="0"/>
            </a:br>
            <a:br>
              <a:rPr lang="en-US" sz="1100" b="1" i="1" dirty="0"/>
            </a:br>
            <a:r>
              <a:rPr lang="en-US" sz="1100" b="1" i="1" dirty="0"/>
              <a:t>Tip: On the left, you can insert text, and on the right, graphics like these or a table or graph, a photo or video. </a:t>
            </a:r>
          </a:p>
        </p:txBody>
      </p:sp>
    </p:spTree>
    <p:extLst>
      <p:ext uri="{BB962C8B-B14F-4D97-AF65-F5344CB8AC3E}">
        <p14:creationId xmlns:p14="http://schemas.microsoft.com/office/powerpoint/2010/main" val="3904670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A group of people in a room&#10;&#10;Description automatically generated">
            <a:extLst>
              <a:ext uri="{FF2B5EF4-FFF2-40B4-BE49-F238E27FC236}">
                <a16:creationId xmlns:a16="http://schemas.microsoft.com/office/drawing/2014/main" id="{86644A66-B787-1DB6-0F85-62A0CC1EEA8A}"/>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p:pic>
      <p:sp>
        <p:nvSpPr>
          <p:cNvPr id="8" name="Text Placeholder 7">
            <a:extLst>
              <a:ext uri="{FF2B5EF4-FFF2-40B4-BE49-F238E27FC236}">
                <a16:creationId xmlns:a16="http://schemas.microsoft.com/office/drawing/2014/main" id="{B6E15BA6-4464-B664-C4DC-1D69E2A2201C}"/>
              </a:ext>
            </a:extLst>
          </p:cNvPr>
          <p:cNvSpPr>
            <a:spLocks noGrp="1"/>
          </p:cNvSpPr>
          <p:nvPr>
            <p:ph type="body" sz="half" idx="10"/>
          </p:nvPr>
        </p:nvSpPr>
        <p:spPr/>
        <p:txBody>
          <a:bodyPr/>
          <a:lstStyle/>
          <a:p>
            <a:endParaRPr lang="en-US"/>
          </a:p>
        </p:txBody>
      </p:sp>
      <p:sp>
        <p:nvSpPr>
          <p:cNvPr id="6" name="Title 5">
            <a:extLst>
              <a:ext uri="{FF2B5EF4-FFF2-40B4-BE49-F238E27FC236}">
                <a16:creationId xmlns:a16="http://schemas.microsoft.com/office/drawing/2014/main" id="{8A2F17EB-61E9-F77B-F48E-B08736A0BE78}"/>
              </a:ext>
            </a:extLst>
          </p:cNvPr>
          <p:cNvSpPr>
            <a:spLocks noGrp="1"/>
          </p:cNvSpPr>
          <p:nvPr>
            <p:ph type="title"/>
          </p:nvPr>
        </p:nvSpPr>
        <p:spPr/>
        <p:txBody>
          <a:bodyPr>
            <a:normAutofit fontScale="90000"/>
          </a:bodyPr>
          <a:lstStyle/>
          <a:p>
            <a:r>
              <a:rPr lang="en-US" dirty="0"/>
              <a:t>Bentley named a Fair Trade University</a:t>
            </a:r>
          </a:p>
        </p:txBody>
      </p:sp>
      <p:sp>
        <p:nvSpPr>
          <p:cNvPr id="7" name="Content Placeholder 6">
            <a:extLst>
              <a:ext uri="{FF2B5EF4-FFF2-40B4-BE49-F238E27FC236}">
                <a16:creationId xmlns:a16="http://schemas.microsoft.com/office/drawing/2014/main" id="{1565B142-C040-011D-FEBC-063E25D14930}"/>
              </a:ext>
            </a:extLst>
          </p:cNvPr>
          <p:cNvSpPr>
            <a:spLocks noGrp="1"/>
          </p:cNvSpPr>
          <p:nvPr>
            <p:ph idx="1"/>
          </p:nvPr>
        </p:nvSpPr>
        <p:spPr/>
        <p:txBody>
          <a:bodyPr/>
          <a:lstStyle/>
          <a:p>
            <a:endParaRPr lang="en-US" dirty="0"/>
          </a:p>
        </p:txBody>
      </p:sp>
      <p:sp>
        <p:nvSpPr>
          <p:cNvPr id="10" name="TextBox 9">
            <a:extLst>
              <a:ext uri="{FF2B5EF4-FFF2-40B4-BE49-F238E27FC236}">
                <a16:creationId xmlns:a16="http://schemas.microsoft.com/office/drawing/2014/main" id="{0DE3C5AD-3CF4-3C8E-6226-FB3D2E0CD5F7}"/>
              </a:ext>
            </a:extLst>
          </p:cNvPr>
          <p:cNvSpPr txBox="1"/>
          <p:nvPr/>
        </p:nvSpPr>
        <p:spPr>
          <a:xfrm>
            <a:off x="7169170" y="301038"/>
            <a:ext cx="4572000" cy="1277273"/>
          </a:xfrm>
          <a:prstGeom prst="rect">
            <a:avLst/>
          </a:prstGeom>
          <a:solidFill>
            <a:srgbClr val="FFC000"/>
          </a:solidFill>
        </p:spPr>
        <p:txBody>
          <a:bodyPr wrap="square" rtlCol="0">
            <a:spAutoFit/>
          </a:bodyPr>
          <a:lstStyle/>
          <a:p>
            <a:r>
              <a:rPr lang="en-US" sz="1100" b="1" i="1" dirty="0"/>
              <a:t>Here is an example of what you can do with the Content – Text and Photo template. </a:t>
            </a:r>
            <a:br>
              <a:rPr lang="en-US" sz="1100" b="1" i="1" dirty="0"/>
            </a:br>
            <a:br>
              <a:rPr lang="en-US" sz="1100" b="1" i="1" dirty="0"/>
            </a:br>
            <a:r>
              <a:rPr lang="en-US" sz="1100" b="1" i="1" dirty="0"/>
              <a:t>Tip: On the left, you can insert text, and on the right, a photo. To replace the photo here, delete, then click on icon to insert new picture. To alter placement, click photo, select Picture Format  &gt; Crop.</a:t>
            </a:r>
          </a:p>
        </p:txBody>
      </p:sp>
    </p:spTree>
    <p:extLst>
      <p:ext uri="{BB962C8B-B14F-4D97-AF65-F5344CB8AC3E}">
        <p14:creationId xmlns:p14="http://schemas.microsoft.com/office/powerpoint/2010/main" val="1271221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Placeholder 24" descr="A group of men wearing football jerseys&#10;&#10;Description automatically generated">
            <a:extLst>
              <a:ext uri="{FF2B5EF4-FFF2-40B4-BE49-F238E27FC236}">
                <a16:creationId xmlns:a16="http://schemas.microsoft.com/office/drawing/2014/main" id="{EB4CF7A5-212E-167B-F539-65264B406676}"/>
              </a:ext>
            </a:extLst>
          </p:cNvPr>
          <p:cNvPicPr>
            <a:picLocks noGrp="1" noChangeAspect="1"/>
          </p:cNvPicPr>
          <p:nvPr>
            <p:ph type="pic" sz="quarter" idx="17"/>
          </p:nvPr>
        </p:nvPicPr>
        <p:blipFill>
          <a:blip r:embed="rId3" cstate="email">
            <a:extLst>
              <a:ext uri="{28A0092B-C50C-407E-A947-70E740481C1C}">
                <a14:useLocalDpi xmlns:a14="http://schemas.microsoft.com/office/drawing/2010/main"/>
              </a:ext>
            </a:extLst>
          </a:blip>
          <a:srcRect/>
          <a:stretch/>
        </p:blipFill>
        <p:spPr/>
      </p:pic>
      <p:pic>
        <p:nvPicPr>
          <p:cNvPr id="29" name="Picture Placeholder 28" descr="A person wearing a jersey and gloves&#10;&#10;Description automatically generated">
            <a:extLst>
              <a:ext uri="{FF2B5EF4-FFF2-40B4-BE49-F238E27FC236}">
                <a16:creationId xmlns:a16="http://schemas.microsoft.com/office/drawing/2014/main" id="{CA4D1AE0-5CC2-F539-2BE8-AE06300F853B}"/>
              </a:ext>
            </a:extLst>
          </p:cNvPr>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p:pic>
      <p:pic>
        <p:nvPicPr>
          <p:cNvPr id="15" name="Picture Placeholder 14" descr="A group of women in black&#10;&#10;Description automatically generated">
            <a:extLst>
              <a:ext uri="{FF2B5EF4-FFF2-40B4-BE49-F238E27FC236}">
                <a16:creationId xmlns:a16="http://schemas.microsoft.com/office/drawing/2014/main" id="{2543EECC-3B7E-7686-1A1F-41545FAD933D}"/>
              </a:ext>
            </a:extLst>
          </p:cNvPr>
          <p:cNvPicPr>
            <a:picLocks noGrp="1" noChangeAspect="1"/>
          </p:cNvPicPr>
          <p:nvPr>
            <p:ph type="pic" sz="quarter" idx="14"/>
          </p:nvPr>
        </p:nvPicPr>
        <p:blipFill>
          <a:blip r:embed="rId5" cstate="email">
            <a:extLst>
              <a:ext uri="{28A0092B-C50C-407E-A947-70E740481C1C}">
                <a14:useLocalDpi xmlns:a14="http://schemas.microsoft.com/office/drawing/2010/main"/>
              </a:ext>
            </a:extLst>
          </a:blip>
          <a:srcRect/>
          <a:stretch/>
        </p:blipFill>
        <p:spPr/>
      </p:pic>
      <p:pic>
        <p:nvPicPr>
          <p:cNvPr id="17" name="Picture Placeholder 16" descr="A person smiling in a black uniform&#10;&#10;Description automatically generated">
            <a:extLst>
              <a:ext uri="{FF2B5EF4-FFF2-40B4-BE49-F238E27FC236}">
                <a16:creationId xmlns:a16="http://schemas.microsoft.com/office/drawing/2014/main" id="{7541EFED-83F7-5BF5-1E3F-878C15585860}"/>
              </a:ext>
            </a:extLst>
          </p:cNvPr>
          <p:cNvPicPr>
            <a:picLocks noGrp="1" noChangeAspect="1"/>
          </p:cNvPicPr>
          <p:nvPr>
            <p:ph type="pic" sz="quarter" idx="15"/>
          </p:nvPr>
        </p:nvPicPr>
        <p:blipFill>
          <a:blip r:embed="rId6" cstate="email">
            <a:extLst>
              <a:ext uri="{28A0092B-C50C-407E-A947-70E740481C1C}">
                <a14:useLocalDpi xmlns:a14="http://schemas.microsoft.com/office/drawing/2010/main"/>
              </a:ext>
            </a:extLst>
          </a:blip>
          <a:srcRect/>
          <a:stretch>
            <a:fillRect/>
          </a:stretch>
        </p:blipFill>
        <p:spPr/>
      </p:pic>
      <p:pic>
        <p:nvPicPr>
          <p:cNvPr id="19" name="Picture Placeholder 18" descr="A person flexing her arm with a softball&#10;&#10;Description automatically generated">
            <a:extLst>
              <a:ext uri="{FF2B5EF4-FFF2-40B4-BE49-F238E27FC236}">
                <a16:creationId xmlns:a16="http://schemas.microsoft.com/office/drawing/2014/main" id="{F2E3DA26-E97F-5408-BBC7-02E0748E9E68}"/>
              </a:ext>
            </a:extLst>
          </p:cNvPr>
          <p:cNvPicPr>
            <a:picLocks noGrp="1" noChangeAspect="1"/>
          </p:cNvPicPr>
          <p:nvPr>
            <p:ph type="pic" sz="quarter" idx="16"/>
          </p:nvPr>
        </p:nvPicPr>
        <p:blipFill>
          <a:blip r:embed="rId7" cstate="email">
            <a:extLst>
              <a:ext uri="{28A0092B-C50C-407E-A947-70E740481C1C}">
                <a14:useLocalDpi xmlns:a14="http://schemas.microsoft.com/office/drawing/2010/main"/>
              </a:ext>
            </a:extLst>
          </a:blip>
          <a:srcRect/>
          <a:stretch>
            <a:fillRect/>
          </a:stretch>
        </p:blipFill>
        <p:spPr/>
      </p:pic>
      <p:sp>
        <p:nvSpPr>
          <p:cNvPr id="30" name="TextBox 29">
            <a:extLst>
              <a:ext uri="{FF2B5EF4-FFF2-40B4-BE49-F238E27FC236}">
                <a16:creationId xmlns:a16="http://schemas.microsoft.com/office/drawing/2014/main" id="{34EDF3EE-2E6E-A008-011A-059465F585C7}"/>
              </a:ext>
            </a:extLst>
          </p:cNvPr>
          <p:cNvSpPr txBox="1"/>
          <p:nvPr/>
        </p:nvSpPr>
        <p:spPr>
          <a:xfrm>
            <a:off x="7532726" y="1412413"/>
            <a:ext cx="4572000" cy="1107996"/>
          </a:xfrm>
          <a:prstGeom prst="rect">
            <a:avLst/>
          </a:prstGeom>
          <a:solidFill>
            <a:srgbClr val="FFC000"/>
          </a:solidFill>
        </p:spPr>
        <p:txBody>
          <a:bodyPr wrap="square" rtlCol="0">
            <a:spAutoFit/>
          </a:bodyPr>
          <a:lstStyle/>
          <a:p>
            <a:r>
              <a:rPr lang="en-US" sz="1100" b="1" i="1" dirty="0"/>
              <a:t>Here is an example of what you can do with the Photo Collage template. </a:t>
            </a:r>
            <a:br>
              <a:rPr lang="en-US" sz="1100" b="1" i="1" dirty="0"/>
            </a:br>
            <a:br>
              <a:rPr lang="en-US" sz="1100" b="1" i="1" dirty="0"/>
            </a:br>
            <a:r>
              <a:rPr lang="en-US" sz="1100" b="1" i="1" dirty="0"/>
              <a:t>Tip: To replace the photos here, delete, then click on icons to insert new pictures. To alter placement, click photo, select Picture Format  &gt; Crop.</a:t>
            </a:r>
          </a:p>
        </p:txBody>
      </p:sp>
    </p:spTree>
    <p:extLst>
      <p:ext uri="{BB962C8B-B14F-4D97-AF65-F5344CB8AC3E}">
        <p14:creationId xmlns:p14="http://schemas.microsoft.com/office/powerpoint/2010/main" val="4070594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FE2C84-C835-4BAE-886C-9C5CC3E885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903" y="1320940"/>
            <a:ext cx="3657600" cy="2057400"/>
          </a:xfrm>
          <a:prstGeom prst="rect">
            <a:avLst/>
          </a:prstGeom>
        </p:spPr>
      </p:pic>
      <p:pic>
        <p:nvPicPr>
          <p:cNvPr id="5" name="Picture 4">
            <a:extLst>
              <a:ext uri="{FF2B5EF4-FFF2-40B4-BE49-F238E27FC236}">
                <a16:creationId xmlns:a16="http://schemas.microsoft.com/office/drawing/2014/main" id="{7909E539-60EB-AEE0-9092-6B22BF9725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70611" y="1316071"/>
            <a:ext cx="3657600" cy="2057400"/>
          </a:xfrm>
          <a:prstGeom prst="rect">
            <a:avLst/>
          </a:prstGeom>
        </p:spPr>
      </p:pic>
      <p:pic>
        <p:nvPicPr>
          <p:cNvPr id="6" name="Picture 5">
            <a:extLst>
              <a:ext uri="{FF2B5EF4-FFF2-40B4-BE49-F238E27FC236}">
                <a16:creationId xmlns:a16="http://schemas.microsoft.com/office/drawing/2014/main" id="{4963C979-69D3-1FB5-0219-907156ED81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32257" y="3819591"/>
            <a:ext cx="3657600" cy="2057400"/>
          </a:xfrm>
          <a:prstGeom prst="rect">
            <a:avLst/>
          </a:prstGeom>
        </p:spPr>
      </p:pic>
      <p:sp>
        <p:nvSpPr>
          <p:cNvPr id="8" name="TextBox 7">
            <a:extLst>
              <a:ext uri="{FF2B5EF4-FFF2-40B4-BE49-F238E27FC236}">
                <a16:creationId xmlns:a16="http://schemas.microsoft.com/office/drawing/2014/main" id="{45C10188-352C-EB0A-F97D-1D100A46950F}"/>
              </a:ext>
            </a:extLst>
          </p:cNvPr>
          <p:cNvSpPr txBox="1"/>
          <p:nvPr/>
        </p:nvSpPr>
        <p:spPr>
          <a:xfrm>
            <a:off x="293903" y="539013"/>
            <a:ext cx="8714822" cy="553998"/>
          </a:xfrm>
          <a:prstGeom prst="rect">
            <a:avLst/>
          </a:prstGeom>
          <a:noFill/>
        </p:spPr>
        <p:txBody>
          <a:bodyPr wrap="none" rtlCol="0">
            <a:spAutoFit/>
          </a:bodyPr>
          <a:lstStyle/>
          <a:p>
            <a:r>
              <a:rPr lang="en-US" sz="3000" dirty="0">
                <a:latin typeface="Arial Black" panose="020B0A04020102020204" pitchFamily="34" charset="0"/>
              </a:rPr>
              <a:t>Presentation Guide | Cover Slide Options</a:t>
            </a:r>
          </a:p>
        </p:txBody>
      </p:sp>
      <p:pic>
        <p:nvPicPr>
          <p:cNvPr id="9" name="Picture 8">
            <a:extLst>
              <a:ext uri="{FF2B5EF4-FFF2-40B4-BE49-F238E27FC236}">
                <a16:creationId xmlns:a16="http://schemas.microsoft.com/office/drawing/2014/main" id="{8AF46BBA-69E7-1A04-D3A9-DA4FCE7D55C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32257" y="1316071"/>
            <a:ext cx="3657600" cy="2057400"/>
          </a:xfrm>
          <a:prstGeom prst="rect">
            <a:avLst/>
          </a:prstGeom>
        </p:spPr>
      </p:pic>
      <p:pic>
        <p:nvPicPr>
          <p:cNvPr id="10" name="Picture 9">
            <a:extLst>
              <a:ext uri="{FF2B5EF4-FFF2-40B4-BE49-F238E27FC236}">
                <a16:creationId xmlns:a16="http://schemas.microsoft.com/office/drawing/2014/main" id="{A1C422DD-0BA4-58FD-1248-7E683DA5191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3903" y="3819591"/>
            <a:ext cx="3657600" cy="2057400"/>
          </a:xfrm>
          <a:prstGeom prst="rect">
            <a:avLst/>
          </a:prstGeom>
        </p:spPr>
      </p:pic>
      <p:pic>
        <p:nvPicPr>
          <p:cNvPr id="11" name="Picture 10">
            <a:extLst>
              <a:ext uri="{FF2B5EF4-FFF2-40B4-BE49-F238E27FC236}">
                <a16:creationId xmlns:a16="http://schemas.microsoft.com/office/drawing/2014/main" id="{A7B7D8AA-0DC2-6334-3350-5076045B012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970611" y="3819591"/>
            <a:ext cx="3657600" cy="2057400"/>
          </a:xfrm>
          <a:prstGeom prst="rect">
            <a:avLst/>
          </a:prstGeom>
          <a:ln>
            <a:solidFill>
              <a:schemeClr val="tx1"/>
            </a:solidFill>
          </a:ln>
        </p:spPr>
      </p:pic>
      <p:sp>
        <p:nvSpPr>
          <p:cNvPr id="12" name="TextBox 11">
            <a:extLst>
              <a:ext uri="{FF2B5EF4-FFF2-40B4-BE49-F238E27FC236}">
                <a16:creationId xmlns:a16="http://schemas.microsoft.com/office/drawing/2014/main" id="{CB5874EF-7C2A-78F5-F08F-8AFA010050EF}"/>
              </a:ext>
            </a:extLst>
          </p:cNvPr>
          <p:cNvSpPr txBox="1"/>
          <p:nvPr/>
        </p:nvSpPr>
        <p:spPr>
          <a:xfrm>
            <a:off x="3951503" y="6012821"/>
            <a:ext cx="7676708" cy="600164"/>
          </a:xfrm>
          <a:prstGeom prst="rect">
            <a:avLst/>
          </a:prstGeom>
          <a:solidFill>
            <a:srgbClr val="FFC000"/>
          </a:solidFill>
        </p:spPr>
        <p:txBody>
          <a:bodyPr wrap="square" rtlCol="0">
            <a:spAutoFit/>
          </a:bodyPr>
          <a:lstStyle/>
          <a:p>
            <a:r>
              <a:rPr lang="en-US" sz="1100" b="1" i="1" dirty="0"/>
              <a:t>These are the six Cover Slide designs in this template. To access, go to Insert &gt; New Slide and choose the design you would like. Note that dark slides are best for projecting, white for printing. The photos, overlays and colors here are fixed in the template’s Master View. We also have two End Slide Options like 1 and 6.</a:t>
            </a:r>
          </a:p>
        </p:txBody>
      </p:sp>
    </p:spTree>
    <p:extLst>
      <p:ext uri="{BB962C8B-B14F-4D97-AF65-F5344CB8AC3E}">
        <p14:creationId xmlns:p14="http://schemas.microsoft.com/office/powerpoint/2010/main" val="1886100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B803E-C000-A7B0-5CB1-CAC19777A805}"/>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15085302-C76B-DC78-6644-FF1CD91CECAA}"/>
              </a:ext>
            </a:extLst>
          </p:cNvPr>
          <p:cNvSpPr txBox="1"/>
          <p:nvPr/>
        </p:nvSpPr>
        <p:spPr>
          <a:xfrm>
            <a:off x="293903" y="539013"/>
            <a:ext cx="9550628" cy="553998"/>
          </a:xfrm>
          <a:prstGeom prst="rect">
            <a:avLst/>
          </a:prstGeom>
          <a:noFill/>
        </p:spPr>
        <p:txBody>
          <a:bodyPr wrap="none" rtlCol="0">
            <a:spAutoFit/>
          </a:bodyPr>
          <a:lstStyle/>
          <a:p>
            <a:r>
              <a:rPr lang="en-US" sz="3000" dirty="0">
                <a:latin typeface="Arial Black" panose="020B0A04020102020204" pitchFamily="34" charset="0"/>
              </a:rPr>
              <a:t>Presentation Guide | Section Divider Options</a:t>
            </a:r>
          </a:p>
        </p:txBody>
      </p:sp>
      <p:sp>
        <p:nvSpPr>
          <p:cNvPr id="12" name="TextBox 11">
            <a:extLst>
              <a:ext uri="{FF2B5EF4-FFF2-40B4-BE49-F238E27FC236}">
                <a16:creationId xmlns:a16="http://schemas.microsoft.com/office/drawing/2014/main" id="{11B9044F-7D92-15FC-B15E-701A00C13D09}"/>
              </a:ext>
            </a:extLst>
          </p:cNvPr>
          <p:cNvSpPr txBox="1"/>
          <p:nvPr/>
        </p:nvSpPr>
        <p:spPr>
          <a:xfrm>
            <a:off x="4132257" y="6012821"/>
            <a:ext cx="7495954" cy="600164"/>
          </a:xfrm>
          <a:prstGeom prst="rect">
            <a:avLst/>
          </a:prstGeom>
          <a:solidFill>
            <a:srgbClr val="FFC000"/>
          </a:solidFill>
        </p:spPr>
        <p:txBody>
          <a:bodyPr wrap="square" rtlCol="0">
            <a:spAutoFit/>
          </a:bodyPr>
          <a:lstStyle/>
          <a:p>
            <a:r>
              <a:rPr lang="en-US" sz="1100" b="1" i="1" dirty="0"/>
              <a:t>These are the 5 Section Divider Slide options in this template. To access, go to Insert &gt; New Slide and choose the design / color you would like. You can use any number / color combination you would like but they are designed to correspond with the simple agenda slide.</a:t>
            </a:r>
          </a:p>
        </p:txBody>
      </p:sp>
      <p:pic>
        <p:nvPicPr>
          <p:cNvPr id="3" name="Picture 2">
            <a:extLst>
              <a:ext uri="{FF2B5EF4-FFF2-40B4-BE49-F238E27FC236}">
                <a16:creationId xmlns:a16="http://schemas.microsoft.com/office/drawing/2014/main" id="{0BC7F813-011D-A8A2-84CD-D985AB7A3F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5407" y="1243601"/>
            <a:ext cx="3657600" cy="2057400"/>
          </a:xfrm>
          <a:prstGeom prst="rect">
            <a:avLst/>
          </a:prstGeom>
        </p:spPr>
      </p:pic>
      <p:pic>
        <p:nvPicPr>
          <p:cNvPr id="4" name="Picture 3">
            <a:extLst>
              <a:ext uri="{FF2B5EF4-FFF2-40B4-BE49-F238E27FC236}">
                <a16:creationId xmlns:a16="http://schemas.microsoft.com/office/drawing/2014/main" id="{2B28CD27-6C06-788D-DD5D-26CC9C4770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35066" y="1243601"/>
            <a:ext cx="3657600" cy="2057400"/>
          </a:xfrm>
          <a:prstGeom prst="rect">
            <a:avLst/>
          </a:prstGeom>
        </p:spPr>
      </p:pic>
      <p:pic>
        <p:nvPicPr>
          <p:cNvPr id="7" name="Picture 6">
            <a:extLst>
              <a:ext uri="{FF2B5EF4-FFF2-40B4-BE49-F238E27FC236}">
                <a16:creationId xmlns:a16="http://schemas.microsoft.com/office/drawing/2014/main" id="{5F6BB588-C55C-AECC-B6DD-6CB9307A3C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24095" y="1243601"/>
            <a:ext cx="3657600" cy="2057400"/>
          </a:xfrm>
          <a:prstGeom prst="rect">
            <a:avLst/>
          </a:prstGeom>
        </p:spPr>
      </p:pic>
      <p:pic>
        <p:nvPicPr>
          <p:cNvPr id="13" name="Picture 12">
            <a:extLst>
              <a:ext uri="{FF2B5EF4-FFF2-40B4-BE49-F238E27FC236}">
                <a16:creationId xmlns:a16="http://schemas.microsoft.com/office/drawing/2014/main" id="{94631DF6-417F-991F-26B4-52511199457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5407" y="3527813"/>
            <a:ext cx="3657600" cy="2057400"/>
          </a:xfrm>
          <a:prstGeom prst="rect">
            <a:avLst/>
          </a:prstGeom>
        </p:spPr>
      </p:pic>
      <p:pic>
        <p:nvPicPr>
          <p:cNvPr id="14" name="Picture 13">
            <a:extLst>
              <a:ext uri="{FF2B5EF4-FFF2-40B4-BE49-F238E27FC236}">
                <a16:creationId xmlns:a16="http://schemas.microsoft.com/office/drawing/2014/main" id="{7FEB3FBE-606E-9855-0E7A-9C2EC1019F8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35066" y="3527813"/>
            <a:ext cx="3657600" cy="2057400"/>
          </a:xfrm>
          <a:prstGeom prst="rect">
            <a:avLst/>
          </a:prstGeom>
        </p:spPr>
      </p:pic>
      <p:pic>
        <p:nvPicPr>
          <p:cNvPr id="15" name="Picture 14">
            <a:extLst>
              <a:ext uri="{FF2B5EF4-FFF2-40B4-BE49-F238E27FC236}">
                <a16:creationId xmlns:a16="http://schemas.microsoft.com/office/drawing/2014/main" id="{622EC088-7EF0-2D2C-A21F-0BC7849355E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24095" y="3527813"/>
            <a:ext cx="3657600" cy="2057400"/>
          </a:xfrm>
          <a:prstGeom prst="rect">
            <a:avLst/>
          </a:prstGeom>
        </p:spPr>
      </p:pic>
    </p:spTree>
    <p:extLst>
      <p:ext uri="{BB962C8B-B14F-4D97-AF65-F5344CB8AC3E}">
        <p14:creationId xmlns:p14="http://schemas.microsoft.com/office/powerpoint/2010/main" val="259234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39ABA8-4D18-7581-053F-87235C232A8E}"/>
              </a:ext>
            </a:extLst>
          </p:cNvPr>
          <p:cNvSpPr>
            <a:spLocks noGrp="1"/>
          </p:cNvSpPr>
          <p:nvPr>
            <p:ph type="title"/>
          </p:nvPr>
        </p:nvSpPr>
        <p:spPr/>
        <p:txBody>
          <a:bodyPr/>
          <a:lstStyle/>
          <a:p>
            <a:r>
              <a:rPr lang="en-US" dirty="0"/>
              <a:t>Agenda</a:t>
            </a:r>
          </a:p>
        </p:txBody>
      </p:sp>
      <p:grpSp>
        <p:nvGrpSpPr>
          <p:cNvPr id="2" name="Group 1">
            <a:extLst>
              <a:ext uri="{FF2B5EF4-FFF2-40B4-BE49-F238E27FC236}">
                <a16:creationId xmlns:a16="http://schemas.microsoft.com/office/drawing/2014/main" id="{23E426C3-2952-D1AF-05A8-B9F09A4DE1A7}"/>
              </a:ext>
            </a:extLst>
          </p:cNvPr>
          <p:cNvGrpSpPr/>
          <p:nvPr/>
        </p:nvGrpSpPr>
        <p:grpSpPr>
          <a:xfrm>
            <a:off x="1420664" y="1610861"/>
            <a:ext cx="2931383" cy="2021580"/>
            <a:chOff x="2103863" y="1471964"/>
            <a:chExt cx="2051824" cy="2074123"/>
          </a:xfrm>
        </p:grpSpPr>
        <p:sp>
          <p:nvSpPr>
            <p:cNvPr id="4" name="Rectangle 3">
              <a:extLst>
                <a:ext uri="{FF2B5EF4-FFF2-40B4-BE49-F238E27FC236}">
                  <a16:creationId xmlns:a16="http://schemas.microsoft.com/office/drawing/2014/main" id="{09B0AA2F-4C51-9D2F-CFBD-BC222B221C05}"/>
                </a:ext>
              </a:extLst>
            </p:cNvPr>
            <p:cNvSpPr/>
            <p:nvPr/>
          </p:nvSpPr>
          <p:spPr>
            <a:xfrm>
              <a:off x="2103863" y="1494263"/>
              <a:ext cx="2051824" cy="2051824"/>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B1F7784C-DA13-7F4B-C445-5C127EDD8684}"/>
                </a:ext>
              </a:extLst>
            </p:cNvPr>
            <p:cNvSpPr txBox="1"/>
            <p:nvPr/>
          </p:nvSpPr>
          <p:spPr>
            <a:xfrm>
              <a:off x="2181922" y="1471964"/>
              <a:ext cx="1405054" cy="947328"/>
            </a:xfrm>
            <a:prstGeom prst="rect">
              <a:avLst/>
            </a:prstGeom>
            <a:noFill/>
          </p:spPr>
          <p:txBody>
            <a:bodyPr wrap="square" rtlCol="0">
              <a:spAutoFit/>
            </a:bodyPr>
            <a:lstStyle/>
            <a:p>
              <a:r>
                <a:rPr lang="en-US" sz="5400" b="1" dirty="0">
                  <a:solidFill>
                    <a:srgbClr val="0075BF"/>
                  </a:solidFill>
                  <a:latin typeface="+mj-lt"/>
                  <a:cs typeface="Arial" panose="020B0604020202020204" pitchFamily="34" charset="0"/>
                </a:rPr>
                <a:t>01</a:t>
              </a:r>
            </a:p>
          </p:txBody>
        </p:sp>
        <p:sp>
          <p:nvSpPr>
            <p:cNvPr id="30" name="TextBox 29">
              <a:extLst>
                <a:ext uri="{FF2B5EF4-FFF2-40B4-BE49-F238E27FC236}">
                  <a16:creationId xmlns:a16="http://schemas.microsoft.com/office/drawing/2014/main" id="{C76F8AF5-B7CF-1C39-0CB0-DB95D8DAF488}"/>
                </a:ext>
              </a:extLst>
            </p:cNvPr>
            <p:cNvSpPr txBox="1"/>
            <p:nvPr/>
          </p:nvSpPr>
          <p:spPr>
            <a:xfrm>
              <a:off x="2181925" y="2358933"/>
              <a:ext cx="1750741" cy="599974"/>
            </a:xfrm>
            <a:prstGeom prst="rect">
              <a:avLst/>
            </a:prstGeom>
            <a:noFill/>
          </p:spPr>
          <p:txBody>
            <a:bodyPr wrap="square" rtlCol="0">
              <a:spAutoFit/>
            </a:bodyPr>
            <a:lstStyle/>
            <a:p>
              <a:r>
                <a:rPr lang="en-US" sz="1600" b="1" dirty="0">
                  <a:solidFill>
                    <a:schemeClr val="bg1">
                      <a:lumMod val="65000"/>
                    </a:schemeClr>
                  </a:solidFill>
                  <a:latin typeface="Arial" panose="020B0604020202020204" pitchFamily="34" charset="0"/>
                  <a:cs typeface="Arial" panose="020B0604020202020204" pitchFamily="34" charset="0"/>
                </a:rPr>
                <a:t>SECTION TITLE OR DESCRIPTION HERE</a:t>
              </a:r>
            </a:p>
          </p:txBody>
        </p:sp>
      </p:grpSp>
      <p:grpSp>
        <p:nvGrpSpPr>
          <p:cNvPr id="31" name="Group 30">
            <a:extLst>
              <a:ext uri="{FF2B5EF4-FFF2-40B4-BE49-F238E27FC236}">
                <a16:creationId xmlns:a16="http://schemas.microsoft.com/office/drawing/2014/main" id="{F2D0B235-06F4-CF4B-9F67-8529A3E0481D}"/>
              </a:ext>
            </a:extLst>
          </p:cNvPr>
          <p:cNvGrpSpPr/>
          <p:nvPr/>
        </p:nvGrpSpPr>
        <p:grpSpPr>
          <a:xfrm>
            <a:off x="1420664" y="4008831"/>
            <a:ext cx="2931383" cy="2021580"/>
            <a:chOff x="2103863" y="1471964"/>
            <a:chExt cx="2051824" cy="2074123"/>
          </a:xfrm>
        </p:grpSpPr>
        <p:sp>
          <p:nvSpPr>
            <p:cNvPr id="32" name="Rectangle 31">
              <a:extLst>
                <a:ext uri="{FF2B5EF4-FFF2-40B4-BE49-F238E27FC236}">
                  <a16:creationId xmlns:a16="http://schemas.microsoft.com/office/drawing/2014/main" id="{7DC64E4A-0897-4CC8-0B2E-5F7764E837DD}"/>
                </a:ext>
              </a:extLst>
            </p:cNvPr>
            <p:cNvSpPr/>
            <p:nvPr/>
          </p:nvSpPr>
          <p:spPr>
            <a:xfrm>
              <a:off x="2103863" y="1494263"/>
              <a:ext cx="2051824" cy="2051824"/>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C058A8B3-A357-592E-137E-7DAEEB208000}"/>
                </a:ext>
              </a:extLst>
            </p:cNvPr>
            <p:cNvSpPr txBox="1"/>
            <p:nvPr/>
          </p:nvSpPr>
          <p:spPr>
            <a:xfrm>
              <a:off x="2181922" y="1471964"/>
              <a:ext cx="1405054" cy="947328"/>
            </a:xfrm>
            <a:prstGeom prst="rect">
              <a:avLst/>
            </a:prstGeom>
            <a:noFill/>
          </p:spPr>
          <p:txBody>
            <a:bodyPr wrap="square" rtlCol="0">
              <a:spAutoFit/>
            </a:bodyPr>
            <a:lstStyle/>
            <a:p>
              <a:r>
                <a:rPr lang="en-US" sz="5400" b="1" dirty="0">
                  <a:solidFill>
                    <a:srgbClr val="3DBDB6"/>
                  </a:solidFill>
                  <a:latin typeface="+mj-lt"/>
                  <a:cs typeface="Arial" panose="020B0604020202020204" pitchFamily="34" charset="0"/>
                </a:rPr>
                <a:t>04</a:t>
              </a:r>
            </a:p>
          </p:txBody>
        </p:sp>
        <p:sp>
          <p:nvSpPr>
            <p:cNvPr id="34" name="TextBox 33">
              <a:extLst>
                <a:ext uri="{FF2B5EF4-FFF2-40B4-BE49-F238E27FC236}">
                  <a16:creationId xmlns:a16="http://schemas.microsoft.com/office/drawing/2014/main" id="{7C0BEC9E-5C55-EDE5-E764-68C814AD6631}"/>
                </a:ext>
              </a:extLst>
            </p:cNvPr>
            <p:cNvSpPr txBox="1"/>
            <p:nvPr/>
          </p:nvSpPr>
          <p:spPr>
            <a:xfrm>
              <a:off x="2181925" y="2358933"/>
              <a:ext cx="1750741" cy="599974"/>
            </a:xfrm>
            <a:prstGeom prst="rect">
              <a:avLst/>
            </a:prstGeom>
            <a:noFill/>
          </p:spPr>
          <p:txBody>
            <a:bodyPr wrap="square" rtlCol="0">
              <a:spAutoFit/>
            </a:bodyPr>
            <a:lstStyle/>
            <a:p>
              <a:r>
                <a:rPr lang="en-US" sz="1600" b="1" dirty="0">
                  <a:solidFill>
                    <a:schemeClr val="bg1">
                      <a:lumMod val="65000"/>
                    </a:schemeClr>
                  </a:solidFill>
                  <a:latin typeface="Arial" panose="020B0604020202020204" pitchFamily="34" charset="0"/>
                  <a:cs typeface="Arial" panose="020B0604020202020204" pitchFamily="34" charset="0"/>
                </a:rPr>
                <a:t>SECTION TITLE OR DESCRIPTION HERE</a:t>
              </a:r>
            </a:p>
          </p:txBody>
        </p:sp>
      </p:grpSp>
      <p:grpSp>
        <p:nvGrpSpPr>
          <p:cNvPr id="35" name="Group 34">
            <a:extLst>
              <a:ext uri="{FF2B5EF4-FFF2-40B4-BE49-F238E27FC236}">
                <a16:creationId xmlns:a16="http://schemas.microsoft.com/office/drawing/2014/main" id="{DDF243F8-CE57-234A-FF51-ECC44A92D3B6}"/>
              </a:ext>
            </a:extLst>
          </p:cNvPr>
          <p:cNvGrpSpPr/>
          <p:nvPr/>
        </p:nvGrpSpPr>
        <p:grpSpPr>
          <a:xfrm>
            <a:off x="4711331" y="1610861"/>
            <a:ext cx="2931383" cy="2021580"/>
            <a:chOff x="2103863" y="1471964"/>
            <a:chExt cx="2051824" cy="2074123"/>
          </a:xfrm>
        </p:grpSpPr>
        <p:sp>
          <p:nvSpPr>
            <p:cNvPr id="36" name="Rectangle 35">
              <a:extLst>
                <a:ext uri="{FF2B5EF4-FFF2-40B4-BE49-F238E27FC236}">
                  <a16:creationId xmlns:a16="http://schemas.microsoft.com/office/drawing/2014/main" id="{1DE59F0E-0B2F-42F9-E7E8-94E5924CBA29}"/>
                </a:ext>
              </a:extLst>
            </p:cNvPr>
            <p:cNvSpPr/>
            <p:nvPr/>
          </p:nvSpPr>
          <p:spPr>
            <a:xfrm>
              <a:off x="2103863" y="1494263"/>
              <a:ext cx="2051824" cy="2051824"/>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E0EA7572-E3AD-7587-2A73-928B1509BD5E}"/>
                </a:ext>
              </a:extLst>
            </p:cNvPr>
            <p:cNvSpPr txBox="1"/>
            <p:nvPr/>
          </p:nvSpPr>
          <p:spPr>
            <a:xfrm>
              <a:off x="2181922" y="1471964"/>
              <a:ext cx="1405054" cy="947328"/>
            </a:xfrm>
            <a:prstGeom prst="rect">
              <a:avLst/>
            </a:prstGeom>
            <a:noFill/>
          </p:spPr>
          <p:txBody>
            <a:bodyPr wrap="square" rtlCol="0">
              <a:spAutoFit/>
            </a:bodyPr>
            <a:lstStyle/>
            <a:p>
              <a:r>
                <a:rPr lang="en-US" sz="5400" b="1" dirty="0">
                  <a:solidFill>
                    <a:srgbClr val="B4C943"/>
                  </a:solidFill>
                  <a:latin typeface="+mj-lt"/>
                  <a:cs typeface="Arial" panose="020B0604020202020204" pitchFamily="34" charset="0"/>
                </a:rPr>
                <a:t>02</a:t>
              </a:r>
            </a:p>
          </p:txBody>
        </p:sp>
        <p:sp>
          <p:nvSpPr>
            <p:cNvPr id="38" name="TextBox 37">
              <a:extLst>
                <a:ext uri="{FF2B5EF4-FFF2-40B4-BE49-F238E27FC236}">
                  <a16:creationId xmlns:a16="http://schemas.microsoft.com/office/drawing/2014/main" id="{D21FCC46-2988-C7C3-CC3F-26FBC308130C}"/>
                </a:ext>
              </a:extLst>
            </p:cNvPr>
            <p:cNvSpPr txBox="1"/>
            <p:nvPr/>
          </p:nvSpPr>
          <p:spPr>
            <a:xfrm>
              <a:off x="2181925" y="2358933"/>
              <a:ext cx="1973762" cy="599974"/>
            </a:xfrm>
            <a:prstGeom prst="rect">
              <a:avLst/>
            </a:prstGeom>
            <a:noFill/>
          </p:spPr>
          <p:txBody>
            <a:bodyPr wrap="square" rtlCol="0">
              <a:spAutoFit/>
            </a:bodyPr>
            <a:lstStyle/>
            <a:p>
              <a:r>
                <a:rPr lang="en-US" sz="1600" b="1" dirty="0">
                  <a:solidFill>
                    <a:schemeClr val="bg1">
                      <a:lumMod val="65000"/>
                    </a:schemeClr>
                  </a:solidFill>
                  <a:latin typeface="Arial" panose="020B0604020202020204" pitchFamily="34" charset="0"/>
                  <a:cs typeface="Arial" panose="020B0604020202020204" pitchFamily="34" charset="0"/>
                </a:rPr>
                <a:t>SECTION TITLE OR DESCRIPTION HERE</a:t>
              </a:r>
            </a:p>
          </p:txBody>
        </p:sp>
      </p:grpSp>
      <p:grpSp>
        <p:nvGrpSpPr>
          <p:cNvPr id="39" name="Group 38">
            <a:extLst>
              <a:ext uri="{FF2B5EF4-FFF2-40B4-BE49-F238E27FC236}">
                <a16:creationId xmlns:a16="http://schemas.microsoft.com/office/drawing/2014/main" id="{7099E733-833B-D8FB-C463-F82D97F5C807}"/>
              </a:ext>
            </a:extLst>
          </p:cNvPr>
          <p:cNvGrpSpPr/>
          <p:nvPr/>
        </p:nvGrpSpPr>
        <p:grpSpPr>
          <a:xfrm>
            <a:off x="4711331" y="4008831"/>
            <a:ext cx="2931383" cy="2021580"/>
            <a:chOff x="2103863" y="1471964"/>
            <a:chExt cx="2051824" cy="2074123"/>
          </a:xfrm>
        </p:grpSpPr>
        <p:sp>
          <p:nvSpPr>
            <p:cNvPr id="40" name="Rectangle 39">
              <a:extLst>
                <a:ext uri="{FF2B5EF4-FFF2-40B4-BE49-F238E27FC236}">
                  <a16:creationId xmlns:a16="http://schemas.microsoft.com/office/drawing/2014/main" id="{512D6E89-7205-B982-323A-50307FFA922B}"/>
                </a:ext>
              </a:extLst>
            </p:cNvPr>
            <p:cNvSpPr/>
            <p:nvPr/>
          </p:nvSpPr>
          <p:spPr>
            <a:xfrm>
              <a:off x="2103863" y="1494263"/>
              <a:ext cx="2051824" cy="2051824"/>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063A2789-D752-7EBF-886F-0CA9BA9DA905}"/>
                </a:ext>
              </a:extLst>
            </p:cNvPr>
            <p:cNvSpPr txBox="1"/>
            <p:nvPr/>
          </p:nvSpPr>
          <p:spPr>
            <a:xfrm>
              <a:off x="2181922" y="1471964"/>
              <a:ext cx="1405054" cy="947328"/>
            </a:xfrm>
            <a:prstGeom prst="rect">
              <a:avLst/>
            </a:prstGeom>
            <a:noFill/>
          </p:spPr>
          <p:txBody>
            <a:bodyPr wrap="square" rtlCol="0">
              <a:spAutoFit/>
            </a:bodyPr>
            <a:lstStyle/>
            <a:p>
              <a:r>
                <a:rPr lang="en-US" sz="5400" b="1" dirty="0">
                  <a:solidFill>
                    <a:srgbClr val="F27250"/>
                  </a:solidFill>
                  <a:latin typeface="+mj-lt"/>
                  <a:cs typeface="Arial" panose="020B0604020202020204" pitchFamily="34" charset="0"/>
                </a:rPr>
                <a:t>05</a:t>
              </a:r>
            </a:p>
          </p:txBody>
        </p:sp>
        <p:sp>
          <p:nvSpPr>
            <p:cNvPr id="42" name="TextBox 41">
              <a:extLst>
                <a:ext uri="{FF2B5EF4-FFF2-40B4-BE49-F238E27FC236}">
                  <a16:creationId xmlns:a16="http://schemas.microsoft.com/office/drawing/2014/main" id="{CE9B9A6E-5C21-138A-21C4-548FDC94F7EB}"/>
                </a:ext>
              </a:extLst>
            </p:cNvPr>
            <p:cNvSpPr txBox="1"/>
            <p:nvPr/>
          </p:nvSpPr>
          <p:spPr>
            <a:xfrm>
              <a:off x="2181924" y="2358933"/>
              <a:ext cx="1908013" cy="599974"/>
            </a:xfrm>
            <a:prstGeom prst="rect">
              <a:avLst/>
            </a:prstGeom>
            <a:noFill/>
          </p:spPr>
          <p:txBody>
            <a:bodyPr wrap="square" rtlCol="0">
              <a:spAutoFit/>
            </a:bodyPr>
            <a:lstStyle/>
            <a:p>
              <a:r>
                <a:rPr lang="en-US" sz="1600" b="1" dirty="0">
                  <a:solidFill>
                    <a:schemeClr val="bg1">
                      <a:lumMod val="65000"/>
                    </a:schemeClr>
                  </a:solidFill>
                  <a:latin typeface="Arial" panose="020B0604020202020204" pitchFamily="34" charset="0"/>
                  <a:cs typeface="Arial" panose="020B0604020202020204" pitchFamily="34" charset="0"/>
                </a:rPr>
                <a:t>SECTION TITLE OR DESCRIPTION HERE</a:t>
              </a:r>
            </a:p>
          </p:txBody>
        </p:sp>
      </p:grpSp>
      <p:grpSp>
        <p:nvGrpSpPr>
          <p:cNvPr id="43" name="Group 42">
            <a:extLst>
              <a:ext uri="{FF2B5EF4-FFF2-40B4-BE49-F238E27FC236}">
                <a16:creationId xmlns:a16="http://schemas.microsoft.com/office/drawing/2014/main" id="{A10D5D18-A8B6-1F54-A295-7C540DA8B5FA}"/>
              </a:ext>
            </a:extLst>
          </p:cNvPr>
          <p:cNvGrpSpPr/>
          <p:nvPr/>
        </p:nvGrpSpPr>
        <p:grpSpPr>
          <a:xfrm>
            <a:off x="8001998" y="1610861"/>
            <a:ext cx="2931383" cy="2021580"/>
            <a:chOff x="2103863" y="1471964"/>
            <a:chExt cx="2051824" cy="2074123"/>
          </a:xfrm>
        </p:grpSpPr>
        <p:sp>
          <p:nvSpPr>
            <p:cNvPr id="44" name="Rectangle 43">
              <a:extLst>
                <a:ext uri="{FF2B5EF4-FFF2-40B4-BE49-F238E27FC236}">
                  <a16:creationId xmlns:a16="http://schemas.microsoft.com/office/drawing/2014/main" id="{61F0C836-33B8-1E48-1AF4-AA4006CEAE39}"/>
                </a:ext>
              </a:extLst>
            </p:cNvPr>
            <p:cNvSpPr/>
            <p:nvPr/>
          </p:nvSpPr>
          <p:spPr>
            <a:xfrm>
              <a:off x="2103863" y="1494263"/>
              <a:ext cx="2051824" cy="2051824"/>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FF06F9E7-5B9A-2DF6-AC0D-01D9063DD7FE}"/>
                </a:ext>
              </a:extLst>
            </p:cNvPr>
            <p:cNvSpPr txBox="1"/>
            <p:nvPr/>
          </p:nvSpPr>
          <p:spPr>
            <a:xfrm>
              <a:off x="2181922" y="1471964"/>
              <a:ext cx="1405054" cy="947328"/>
            </a:xfrm>
            <a:prstGeom prst="rect">
              <a:avLst/>
            </a:prstGeom>
            <a:noFill/>
          </p:spPr>
          <p:txBody>
            <a:bodyPr wrap="square" rtlCol="0">
              <a:spAutoFit/>
            </a:bodyPr>
            <a:lstStyle/>
            <a:p>
              <a:r>
                <a:rPr lang="en-US" sz="5400" b="1" dirty="0">
                  <a:solidFill>
                    <a:srgbClr val="F9A132"/>
                  </a:solidFill>
                  <a:latin typeface="+mj-lt"/>
                  <a:cs typeface="Arial" panose="020B0604020202020204" pitchFamily="34" charset="0"/>
                </a:rPr>
                <a:t>03</a:t>
              </a:r>
            </a:p>
          </p:txBody>
        </p:sp>
        <p:sp>
          <p:nvSpPr>
            <p:cNvPr id="46" name="TextBox 45">
              <a:extLst>
                <a:ext uri="{FF2B5EF4-FFF2-40B4-BE49-F238E27FC236}">
                  <a16:creationId xmlns:a16="http://schemas.microsoft.com/office/drawing/2014/main" id="{964C0255-504C-F318-564B-12EA1011E73C}"/>
                </a:ext>
              </a:extLst>
            </p:cNvPr>
            <p:cNvSpPr txBox="1"/>
            <p:nvPr/>
          </p:nvSpPr>
          <p:spPr>
            <a:xfrm>
              <a:off x="2181925" y="2358933"/>
              <a:ext cx="1750741" cy="599974"/>
            </a:xfrm>
            <a:prstGeom prst="rect">
              <a:avLst/>
            </a:prstGeom>
            <a:noFill/>
          </p:spPr>
          <p:txBody>
            <a:bodyPr wrap="square" rtlCol="0">
              <a:spAutoFit/>
            </a:bodyPr>
            <a:lstStyle/>
            <a:p>
              <a:r>
                <a:rPr lang="en-US" sz="1600" b="1" dirty="0">
                  <a:solidFill>
                    <a:schemeClr val="bg1">
                      <a:lumMod val="65000"/>
                    </a:schemeClr>
                  </a:solidFill>
                  <a:latin typeface="Arial" panose="020B0604020202020204" pitchFamily="34" charset="0"/>
                  <a:cs typeface="Arial" panose="020B0604020202020204" pitchFamily="34" charset="0"/>
                </a:rPr>
                <a:t>SECTION TITLE OR DESCRIPTION HERE</a:t>
              </a:r>
            </a:p>
          </p:txBody>
        </p:sp>
      </p:grpSp>
      <p:grpSp>
        <p:nvGrpSpPr>
          <p:cNvPr id="47" name="Group 46">
            <a:extLst>
              <a:ext uri="{FF2B5EF4-FFF2-40B4-BE49-F238E27FC236}">
                <a16:creationId xmlns:a16="http://schemas.microsoft.com/office/drawing/2014/main" id="{94FFA0D1-607B-54D7-9AE9-8106C56B7CCC}"/>
              </a:ext>
            </a:extLst>
          </p:cNvPr>
          <p:cNvGrpSpPr/>
          <p:nvPr/>
        </p:nvGrpSpPr>
        <p:grpSpPr>
          <a:xfrm>
            <a:off x="8001998" y="4008831"/>
            <a:ext cx="2931383" cy="2021580"/>
            <a:chOff x="2103863" y="1471964"/>
            <a:chExt cx="2051824" cy="2074123"/>
          </a:xfrm>
        </p:grpSpPr>
        <p:sp>
          <p:nvSpPr>
            <p:cNvPr id="48" name="Rectangle 47">
              <a:extLst>
                <a:ext uri="{FF2B5EF4-FFF2-40B4-BE49-F238E27FC236}">
                  <a16:creationId xmlns:a16="http://schemas.microsoft.com/office/drawing/2014/main" id="{7437ABD4-B0C1-EA55-8A03-DD77E7F1EDC9}"/>
                </a:ext>
              </a:extLst>
            </p:cNvPr>
            <p:cNvSpPr/>
            <p:nvPr/>
          </p:nvSpPr>
          <p:spPr>
            <a:xfrm>
              <a:off x="2103863" y="1494263"/>
              <a:ext cx="2051824" cy="2051824"/>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2E0B3A6F-AA09-CAE6-6924-4DBA9EC04D8C}"/>
                </a:ext>
              </a:extLst>
            </p:cNvPr>
            <p:cNvSpPr txBox="1"/>
            <p:nvPr/>
          </p:nvSpPr>
          <p:spPr>
            <a:xfrm>
              <a:off x="2181922" y="1471964"/>
              <a:ext cx="1405054" cy="947328"/>
            </a:xfrm>
            <a:prstGeom prst="rect">
              <a:avLst/>
            </a:prstGeom>
            <a:noFill/>
          </p:spPr>
          <p:txBody>
            <a:bodyPr wrap="square" rtlCol="0">
              <a:spAutoFit/>
            </a:bodyPr>
            <a:lstStyle/>
            <a:p>
              <a:r>
                <a:rPr lang="en-US" sz="5400" b="1" dirty="0">
                  <a:solidFill>
                    <a:schemeClr val="accent4"/>
                  </a:solidFill>
                  <a:latin typeface="+mj-lt"/>
                  <a:cs typeface="Arial" panose="020B0604020202020204" pitchFamily="34" charset="0"/>
                </a:rPr>
                <a:t>06</a:t>
              </a:r>
            </a:p>
          </p:txBody>
        </p:sp>
        <p:sp>
          <p:nvSpPr>
            <p:cNvPr id="50" name="TextBox 49">
              <a:extLst>
                <a:ext uri="{FF2B5EF4-FFF2-40B4-BE49-F238E27FC236}">
                  <a16:creationId xmlns:a16="http://schemas.microsoft.com/office/drawing/2014/main" id="{870F8EEC-26B0-7EF0-D5A7-F46E9BAE6284}"/>
                </a:ext>
              </a:extLst>
            </p:cNvPr>
            <p:cNvSpPr txBox="1"/>
            <p:nvPr/>
          </p:nvSpPr>
          <p:spPr>
            <a:xfrm>
              <a:off x="2181925" y="2358933"/>
              <a:ext cx="1750741" cy="599974"/>
            </a:xfrm>
            <a:prstGeom prst="rect">
              <a:avLst/>
            </a:prstGeom>
            <a:noFill/>
          </p:spPr>
          <p:txBody>
            <a:bodyPr wrap="square" rtlCol="0">
              <a:spAutoFit/>
            </a:bodyPr>
            <a:lstStyle/>
            <a:p>
              <a:r>
                <a:rPr lang="en-US" sz="1600" b="1" dirty="0">
                  <a:solidFill>
                    <a:schemeClr val="bg1">
                      <a:lumMod val="65000"/>
                    </a:schemeClr>
                  </a:solidFill>
                  <a:latin typeface="Arial" panose="020B0604020202020204" pitchFamily="34" charset="0"/>
                  <a:cs typeface="Arial" panose="020B0604020202020204" pitchFamily="34" charset="0"/>
                </a:rPr>
                <a:t>SECTION TITLE OR DESCRIPTION HERE</a:t>
              </a:r>
            </a:p>
          </p:txBody>
        </p:sp>
      </p:grpSp>
      <p:sp>
        <p:nvSpPr>
          <p:cNvPr id="5" name="TextBox 4">
            <a:extLst>
              <a:ext uri="{FF2B5EF4-FFF2-40B4-BE49-F238E27FC236}">
                <a16:creationId xmlns:a16="http://schemas.microsoft.com/office/drawing/2014/main" id="{DCFC4C4F-694C-621C-9EB7-FA574DCDEB85}"/>
              </a:ext>
            </a:extLst>
          </p:cNvPr>
          <p:cNvSpPr txBox="1"/>
          <p:nvPr/>
        </p:nvSpPr>
        <p:spPr>
          <a:xfrm>
            <a:off x="7135098" y="234263"/>
            <a:ext cx="4572000" cy="938719"/>
          </a:xfrm>
          <a:prstGeom prst="rect">
            <a:avLst/>
          </a:prstGeom>
          <a:solidFill>
            <a:srgbClr val="FFC000"/>
          </a:solidFill>
        </p:spPr>
        <p:txBody>
          <a:bodyPr wrap="square" rtlCol="0">
            <a:spAutoFit/>
          </a:bodyPr>
          <a:lstStyle/>
          <a:p>
            <a:r>
              <a:rPr lang="en-US" sz="1100" b="1" i="1" dirty="0"/>
              <a:t>This exact slide is not in the master view. It is a Content Slide template with graphics added to create an agenda. </a:t>
            </a:r>
          </a:p>
          <a:p>
            <a:endParaRPr lang="en-US" sz="1100" b="1" i="1" dirty="0"/>
          </a:p>
          <a:p>
            <a:r>
              <a:rPr lang="en-US" sz="1100" b="1" i="1" dirty="0"/>
              <a:t>Tip: To create your own agenda, save this slide and change the text. </a:t>
            </a:r>
          </a:p>
        </p:txBody>
      </p:sp>
    </p:spTree>
    <p:extLst>
      <p:ext uri="{BB962C8B-B14F-4D97-AF65-F5344CB8AC3E}">
        <p14:creationId xmlns:p14="http://schemas.microsoft.com/office/powerpoint/2010/main" val="1009359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8C624F-F99D-E681-0F5D-7414F201221B}"/>
              </a:ext>
            </a:extLst>
          </p:cNvPr>
          <p:cNvSpPr>
            <a:spLocks noGrp="1"/>
          </p:cNvSpPr>
          <p:nvPr>
            <p:ph type="title"/>
          </p:nvPr>
        </p:nvSpPr>
        <p:spPr/>
        <p:txBody>
          <a:bodyPr/>
          <a:lstStyle/>
          <a:p>
            <a:r>
              <a:rPr lang="en-US" dirty="0"/>
              <a:t>Agenda</a:t>
            </a:r>
          </a:p>
        </p:txBody>
      </p:sp>
      <p:graphicFrame>
        <p:nvGraphicFramePr>
          <p:cNvPr id="2" name="Table 1">
            <a:extLst>
              <a:ext uri="{FF2B5EF4-FFF2-40B4-BE49-F238E27FC236}">
                <a16:creationId xmlns:a16="http://schemas.microsoft.com/office/drawing/2014/main" id="{2818D46B-30ED-6DC7-E476-3516CCAA7253}"/>
              </a:ext>
            </a:extLst>
          </p:cNvPr>
          <p:cNvGraphicFramePr>
            <a:graphicFrameLocks noGrp="1"/>
          </p:cNvGraphicFramePr>
          <p:nvPr>
            <p:extLst>
              <p:ext uri="{D42A27DB-BD31-4B8C-83A1-F6EECF244321}">
                <p14:modId xmlns:p14="http://schemas.microsoft.com/office/powerpoint/2010/main" val="3707896862"/>
              </p:ext>
            </p:extLst>
          </p:nvPr>
        </p:nvGraphicFramePr>
        <p:xfrm>
          <a:off x="524274" y="1300558"/>
          <a:ext cx="11182173" cy="3474720"/>
        </p:xfrm>
        <a:graphic>
          <a:graphicData uri="http://schemas.openxmlformats.org/drawingml/2006/table">
            <a:tbl>
              <a:tblPr>
                <a:tableStyleId>{93296810-A885-4BE3-A3E7-6D5BEEA58F35}</a:tableStyleId>
              </a:tblPr>
              <a:tblGrid>
                <a:gridCol w="860743">
                  <a:extLst>
                    <a:ext uri="{9D8B030D-6E8A-4147-A177-3AD203B41FA5}">
                      <a16:colId xmlns:a16="http://schemas.microsoft.com/office/drawing/2014/main" val="566771801"/>
                    </a:ext>
                  </a:extLst>
                </a:gridCol>
                <a:gridCol w="4551680">
                  <a:extLst>
                    <a:ext uri="{9D8B030D-6E8A-4147-A177-3AD203B41FA5}">
                      <a16:colId xmlns:a16="http://schemas.microsoft.com/office/drawing/2014/main" val="2320631922"/>
                    </a:ext>
                  </a:extLst>
                </a:gridCol>
                <a:gridCol w="860743">
                  <a:extLst>
                    <a:ext uri="{9D8B030D-6E8A-4147-A177-3AD203B41FA5}">
                      <a16:colId xmlns:a16="http://schemas.microsoft.com/office/drawing/2014/main" val="3316751413"/>
                    </a:ext>
                  </a:extLst>
                </a:gridCol>
                <a:gridCol w="4909007">
                  <a:extLst>
                    <a:ext uri="{9D8B030D-6E8A-4147-A177-3AD203B41FA5}">
                      <a16:colId xmlns:a16="http://schemas.microsoft.com/office/drawing/2014/main" val="4193096135"/>
                    </a:ext>
                  </a:extLst>
                </a:gridCol>
              </a:tblGrid>
              <a:tr h="370840">
                <a:tc>
                  <a:txBody>
                    <a:bodyPr/>
                    <a:lstStyle/>
                    <a:p>
                      <a:r>
                        <a:rPr lang="en-US" sz="3200" dirty="0">
                          <a:solidFill>
                            <a:srgbClr val="0075BE"/>
                          </a:solidFill>
                          <a:latin typeface="Arial Black" panose="020B0A04020102020204" pitchFamily="34" charset="0"/>
                        </a:rPr>
                        <a:t>01</a:t>
                      </a:r>
                    </a:p>
                  </a:txBody>
                  <a:tcPr anchor="b">
                    <a:lnL w="12700" cap="flat" cmpd="sng" algn="ctr">
                      <a:solidFill>
                        <a:schemeClr val="tx1"/>
                      </a:solidFill>
                      <a:prstDash val="sys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7B8490"/>
                          </a:solidFill>
                          <a:latin typeface="Arial" panose="020B0604020202020204" pitchFamily="34" charset="0"/>
                          <a:cs typeface="Arial" panose="020B0604020202020204" pitchFamily="34" charset="0"/>
                        </a:rPr>
                        <a:t>Section 1 title or longer description text</a:t>
                      </a:r>
                    </a:p>
                  </a:txBody>
                  <a:tcPr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r>
                        <a:rPr lang="en-US" sz="3200" dirty="0">
                          <a:solidFill>
                            <a:srgbClr val="0075BE"/>
                          </a:solidFill>
                          <a:latin typeface="Arial Black" panose="020B0A04020102020204" pitchFamily="34" charset="0"/>
                        </a:rPr>
                        <a:t>07</a:t>
                      </a:r>
                    </a:p>
                  </a:txBody>
                  <a:tcPr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7B8490"/>
                          </a:solidFill>
                          <a:latin typeface="Arial" panose="020B0604020202020204" pitchFamily="34" charset="0"/>
                          <a:cs typeface="Arial" panose="020B0604020202020204" pitchFamily="34" charset="0"/>
                        </a:rPr>
                        <a:t>Section 07 title or longer description text</a:t>
                      </a:r>
                    </a:p>
                  </a:txBody>
                  <a:tcPr anchor="b">
                    <a:lnL w="12700" cap="flat" cmpd="sng" algn="ctr">
                      <a:solidFill>
                        <a:schemeClr val="tx1"/>
                      </a:solidFill>
                      <a:prstDash val="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2433063028"/>
                  </a:ext>
                </a:extLst>
              </a:tr>
              <a:tr h="0">
                <a:tc>
                  <a:txBody>
                    <a:bodyPr/>
                    <a:lstStyle/>
                    <a:p>
                      <a:r>
                        <a:rPr lang="en-US" sz="3200" dirty="0">
                          <a:solidFill>
                            <a:srgbClr val="0075BE"/>
                          </a:solidFill>
                          <a:latin typeface="Arial Black" panose="020B0A04020102020204" pitchFamily="34" charset="0"/>
                        </a:rPr>
                        <a:t>02</a:t>
                      </a:r>
                    </a:p>
                  </a:txBody>
                  <a:tcPr anchor="b">
                    <a:lnL w="12700" cap="flat" cmpd="sng" algn="ctr">
                      <a:solidFill>
                        <a:schemeClr val="tx1"/>
                      </a:solidFill>
                      <a:prstDash val="sys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7B8490"/>
                          </a:solidFill>
                          <a:latin typeface="Arial" panose="020B0604020202020204" pitchFamily="34" charset="0"/>
                          <a:cs typeface="Arial" panose="020B0604020202020204" pitchFamily="34" charset="0"/>
                        </a:rPr>
                        <a:t>Section 2 title or longer description text</a:t>
                      </a:r>
                    </a:p>
                  </a:txBody>
                  <a:tcPr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r>
                        <a:rPr lang="en-US" sz="3200" dirty="0">
                          <a:solidFill>
                            <a:srgbClr val="0075BE"/>
                          </a:solidFill>
                          <a:latin typeface="Arial Black" panose="020B0A04020102020204" pitchFamily="34" charset="0"/>
                        </a:rPr>
                        <a:t>08</a:t>
                      </a:r>
                    </a:p>
                  </a:txBody>
                  <a:tcPr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7B8490"/>
                          </a:solidFill>
                          <a:latin typeface="Arial" panose="020B0604020202020204" pitchFamily="34" charset="0"/>
                          <a:cs typeface="Arial" panose="020B0604020202020204" pitchFamily="34" charset="0"/>
                        </a:rPr>
                        <a:t>Section 08 title or longer description text</a:t>
                      </a:r>
                    </a:p>
                  </a:txBody>
                  <a:tcPr anchor="b">
                    <a:lnL w="12700" cap="flat" cmpd="sng" algn="ctr">
                      <a:solidFill>
                        <a:schemeClr val="tx1"/>
                      </a:solidFill>
                      <a:prstDash val="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817538467"/>
                  </a:ext>
                </a:extLst>
              </a:tr>
              <a:tr h="370840">
                <a:tc>
                  <a:txBody>
                    <a:bodyPr/>
                    <a:lstStyle/>
                    <a:p>
                      <a:r>
                        <a:rPr lang="en-US" sz="3200" dirty="0">
                          <a:solidFill>
                            <a:srgbClr val="0075BE"/>
                          </a:solidFill>
                          <a:latin typeface="Arial Black" panose="020B0A04020102020204" pitchFamily="34" charset="0"/>
                        </a:rPr>
                        <a:t>03</a:t>
                      </a:r>
                    </a:p>
                  </a:txBody>
                  <a:tcPr anchor="b">
                    <a:lnL w="12700" cap="flat" cmpd="sng" algn="ctr">
                      <a:solidFill>
                        <a:schemeClr val="tx1"/>
                      </a:solidFill>
                      <a:prstDash val="sys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7B8490"/>
                          </a:solidFill>
                          <a:latin typeface="Arial" panose="020B0604020202020204" pitchFamily="34" charset="0"/>
                          <a:cs typeface="Arial" panose="020B0604020202020204" pitchFamily="34" charset="0"/>
                        </a:rPr>
                        <a:t>Section 3 title or longer description text</a:t>
                      </a:r>
                    </a:p>
                  </a:txBody>
                  <a:tcPr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r>
                        <a:rPr lang="en-US" sz="3200" dirty="0">
                          <a:solidFill>
                            <a:srgbClr val="0075BE"/>
                          </a:solidFill>
                          <a:latin typeface="Arial Black" panose="020B0A04020102020204" pitchFamily="34" charset="0"/>
                        </a:rPr>
                        <a:t>09</a:t>
                      </a:r>
                    </a:p>
                  </a:txBody>
                  <a:tcPr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7B8490"/>
                          </a:solidFill>
                          <a:latin typeface="Arial" panose="020B0604020202020204" pitchFamily="34" charset="0"/>
                          <a:cs typeface="Arial" panose="020B0604020202020204" pitchFamily="34" charset="0"/>
                        </a:rPr>
                        <a:t>Section 09 title or longer description text</a:t>
                      </a:r>
                    </a:p>
                  </a:txBody>
                  <a:tcPr anchor="b">
                    <a:lnL w="12700" cap="flat" cmpd="sng" algn="ctr">
                      <a:solidFill>
                        <a:schemeClr val="tx1"/>
                      </a:solidFill>
                      <a:prstDash val="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2142679851"/>
                  </a:ext>
                </a:extLst>
              </a:tr>
              <a:tr h="370840">
                <a:tc>
                  <a:txBody>
                    <a:bodyPr/>
                    <a:lstStyle/>
                    <a:p>
                      <a:r>
                        <a:rPr lang="en-US" sz="3200" dirty="0">
                          <a:solidFill>
                            <a:srgbClr val="0075BE"/>
                          </a:solidFill>
                          <a:latin typeface="Arial Black" panose="020B0A04020102020204" pitchFamily="34" charset="0"/>
                        </a:rPr>
                        <a:t>04</a:t>
                      </a:r>
                    </a:p>
                  </a:txBody>
                  <a:tcPr anchor="b">
                    <a:lnL w="12700" cap="flat" cmpd="sng" algn="ctr">
                      <a:solidFill>
                        <a:schemeClr val="tx1"/>
                      </a:solidFill>
                      <a:prstDash val="sys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7B8490"/>
                          </a:solidFill>
                          <a:latin typeface="Arial" panose="020B0604020202020204" pitchFamily="34" charset="0"/>
                          <a:cs typeface="Arial" panose="020B0604020202020204" pitchFamily="34" charset="0"/>
                        </a:rPr>
                        <a:t>Section 4 title or longer description text</a:t>
                      </a:r>
                    </a:p>
                  </a:txBody>
                  <a:tcPr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r>
                        <a:rPr lang="en-US" sz="3200" dirty="0">
                          <a:solidFill>
                            <a:srgbClr val="0075BE"/>
                          </a:solidFill>
                          <a:latin typeface="Arial Black" panose="020B0A04020102020204" pitchFamily="34" charset="0"/>
                        </a:rPr>
                        <a:t>10</a:t>
                      </a:r>
                    </a:p>
                  </a:txBody>
                  <a:tcPr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7B8490"/>
                          </a:solidFill>
                          <a:latin typeface="Arial" panose="020B0604020202020204" pitchFamily="34" charset="0"/>
                          <a:cs typeface="Arial" panose="020B0604020202020204" pitchFamily="34" charset="0"/>
                        </a:rPr>
                        <a:t>Section 10 title or longer description text</a:t>
                      </a:r>
                    </a:p>
                  </a:txBody>
                  <a:tcPr anchor="b">
                    <a:lnL w="12700" cap="flat" cmpd="sng" algn="ctr">
                      <a:solidFill>
                        <a:schemeClr val="tx1"/>
                      </a:solidFill>
                      <a:prstDash val="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1418045293"/>
                  </a:ext>
                </a:extLst>
              </a:tr>
              <a:tr h="370840">
                <a:tc>
                  <a:txBody>
                    <a:bodyPr/>
                    <a:lstStyle/>
                    <a:p>
                      <a:r>
                        <a:rPr lang="en-US" sz="3200" dirty="0">
                          <a:solidFill>
                            <a:srgbClr val="0075BE"/>
                          </a:solidFill>
                          <a:latin typeface="Arial Black" panose="020B0A04020102020204" pitchFamily="34" charset="0"/>
                        </a:rPr>
                        <a:t>05</a:t>
                      </a:r>
                    </a:p>
                  </a:txBody>
                  <a:tcPr anchor="b">
                    <a:lnL w="12700" cap="flat" cmpd="sng" algn="ctr">
                      <a:solidFill>
                        <a:schemeClr val="tx1"/>
                      </a:solidFill>
                      <a:prstDash val="sys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7B8490"/>
                          </a:solidFill>
                          <a:latin typeface="Arial" panose="020B0604020202020204" pitchFamily="34" charset="0"/>
                          <a:cs typeface="Arial" panose="020B0604020202020204" pitchFamily="34" charset="0"/>
                        </a:rPr>
                        <a:t>Section 5 title or longer description text</a:t>
                      </a:r>
                    </a:p>
                  </a:txBody>
                  <a:tcPr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r>
                        <a:rPr lang="en-US" sz="3200" dirty="0">
                          <a:solidFill>
                            <a:srgbClr val="0075BE"/>
                          </a:solidFill>
                          <a:latin typeface="Arial Black" panose="020B0A04020102020204" pitchFamily="34" charset="0"/>
                        </a:rPr>
                        <a:t>11</a:t>
                      </a:r>
                    </a:p>
                  </a:txBody>
                  <a:tcPr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7B8490"/>
                          </a:solidFill>
                          <a:latin typeface="Arial" panose="020B0604020202020204" pitchFamily="34" charset="0"/>
                          <a:cs typeface="Arial" panose="020B0604020202020204" pitchFamily="34" charset="0"/>
                        </a:rPr>
                        <a:t>Section 11 title or longer description text</a:t>
                      </a:r>
                    </a:p>
                  </a:txBody>
                  <a:tcPr anchor="b">
                    <a:lnL w="12700" cap="flat" cmpd="sng" algn="ctr">
                      <a:solidFill>
                        <a:schemeClr val="tx1"/>
                      </a:solidFill>
                      <a:prstDash val="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758898538"/>
                  </a:ext>
                </a:extLst>
              </a:tr>
              <a:tr h="370840">
                <a:tc>
                  <a:txBody>
                    <a:bodyPr/>
                    <a:lstStyle/>
                    <a:p>
                      <a:r>
                        <a:rPr lang="en-US" sz="3200" dirty="0">
                          <a:solidFill>
                            <a:srgbClr val="0075BE"/>
                          </a:solidFill>
                          <a:latin typeface="Arial Black" panose="020B0A04020102020204" pitchFamily="34" charset="0"/>
                        </a:rPr>
                        <a:t>06</a:t>
                      </a:r>
                    </a:p>
                  </a:txBody>
                  <a:tcPr anchor="b">
                    <a:lnL w="12700" cap="flat" cmpd="sng" algn="ctr">
                      <a:solidFill>
                        <a:schemeClr val="tx1"/>
                      </a:solidFill>
                      <a:prstDash val="sys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7B8490"/>
                          </a:solidFill>
                          <a:latin typeface="Arial" panose="020B0604020202020204" pitchFamily="34" charset="0"/>
                          <a:cs typeface="Arial" panose="020B0604020202020204" pitchFamily="34" charset="0"/>
                        </a:rPr>
                        <a:t>Section 6 title or longer description text</a:t>
                      </a:r>
                    </a:p>
                  </a:txBody>
                  <a:tcPr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r>
                        <a:rPr lang="en-US" sz="3200" dirty="0">
                          <a:solidFill>
                            <a:srgbClr val="0075BE"/>
                          </a:solidFill>
                          <a:latin typeface="Arial Black" panose="020B0A04020102020204" pitchFamily="34" charset="0"/>
                        </a:rPr>
                        <a:t>12</a:t>
                      </a:r>
                    </a:p>
                  </a:txBody>
                  <a:tcPr anchor="b">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7B8490"/>
                          </a:solidFill>
                          <a:latin typeface="Arial" panose="020B0604020202020204" pitchFamily="34" charset="0"/>
                          <a:cs typeface="Arial" panose="020B0604020202020204" pitchFamily="34" charset="0"/>
                        </a:rPr>
                        <a:t>Section 12 title or longer description text</a:t>
                      </a:r>
                    </a:p>
                  </a:txBody>
                  <a:tcPr anchor="b">
                    <a:lnL w="12700" cap="flat" cmpd="sng" algn="ctr">
                      <a:solidFill>
                        <a:schemeClr val="tx1"/>
                      </a:solidFill>
                      <a:prstDash val="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807346006"/>
                  </a:ext>
                </a:extLst>
              </a:tr>
            </a:tbl>
          </a:graphicData>
        </a:graphic>
      </p:graphicFrame>
      <p:sp>
        <p:nvSpPr>
          <p:cNvPr id="10" name="TextBox 9">
            <a:extLst>
              <a:ext uri="{FF2B5EF4-FFF2-40B4-BE49-F238E27FC236}">
                <a16:creationId xmlns:a16="http://schemas.microsoft.com/office/drawing/2014/main" id="{125822E1-D86C-A5FD-90B2-13E3B0EED034}"/>
              </a:ext>
            </a:extLst>
          </p:cNvPr>
          <p:cNvSpPr txBox="1"/>
          <p:nvPr/>
        </p:nvSpPr>
        <p:spPr>
          <a:xfrm>
            <a:off x="7134447" y="202212"/>
            <a:ext cx="4572000" cy="1277273"/>
          </a:xfrm>
          <a:prstGeom prst="rect">
            <a:avLst/>
          </a:prstGeom>
          <a:solidFill>
            <a:srgbClr val="FFC000"/>
          </a:solidFill>
        </p:spPr>
        <p:txBody>
          <a:bodyPr wrap="square" rtlCol="0">
            <a:spAutoFit/>
          </a:bodyPr>
          <a:lstStyle/>
          <a:p>
            <a:r>
              <a:rPr lang="en-US" sz="1100" b="1" i="1" dirty="0"/>
              <a:t>This exact slide is not in the master view. It is a Content Slide template with graphics added to create an agenda. </a:t>
            </a:r>
          </a:p>
          <a:p>
            <a:endParaRPr lang="en-US" sz="1100" b="1" i="1" dirty="0"/>
          </a:p>
          <a:p>
            <a:r>
              <a:rPr lang="en-US" sz="1100" b="1" i="1" dirty="0"/>
              <a:t>Tip: To create your own agenda, save this slide and change the text.  Once you have completed your agenda (adding or deleting numbers/rows), you can select the table and hide the lines for a cleaner look.</a:t>
            </a:r>
          </a:p>
        </p:txBody>
      </p:sp>
    </p:spTree>
    <p:extLst>
      <p:ext uri="{BB962C8B-B14F-4D97-AF65-F5344CB8AC3E}">
        <p14:creationId xmlns:p14="http://schemas.microsoft.com/office/powerpoint/2010/main" val="2425909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FD7F8-F8A5-120B-5FD1-C0934413E790}"/>
              </a:ext>
            </a:extLst>
          </p:cNvPr>
          <p:cNvSpPr>
            <a:spLocks noGrp="1"/>
          </p:cNvSpPr>
          <p:nvPr>
            <p:ph type="title"/>
          </p:nvPr>
        </p:nvSpPr>
        <p:spPr/>
        <p:txBody>
          <a:bodyPr/>
          <a:lstStyle/>
          <a:p>
            <a:endParaRPr lang="en-US"/>
          </a:p>
        </p:txBody>
      </p:sp>
      <p:graphicFrame>
        <p:nvGraphicFramePr>
          <p:cNvPr id="6" name="Content Placeholder 5">
            <a:extLst>
              <a:ext uri="{FF2B5EF4-FFF2-40B4-BE49-F238E27FC236}">
                <a16:creationId xmlns:a16="http://schemas.microsoft.com/office/drawing/2014/main" id="{98F8C519-1518-04CA-F100-2AB802D37CD1}"/>
              </a:ext>
            </a:extLst>
          </p:cNvPr>
          <p:cNvGraphicFramePr>
            <a:graphicFrameLocks noGrp="1"/>
          </p:cNvGraphicFramePr>
          <p:nvPr>
            <p:ph idx="1"/>
            <p:extLst>
              <p:ext uri="{D42A27DB-BD31-4B8C-83A1-F6EECF244321}">
                <p14:modId xmlns:p14="http://schemas.microsoft.com/office/powerpoint/2010/main" val="2690776253"/>
              </p:ext>
            </p:extLst>
          </p:nvPr>
        </p:nvGraphicFramePr>
        <p:xfrm>
          <a:off x="523875" y="1620838"/>
          <a:ext cx="10937875" cy="461803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98ADA590-6023-944A-98D6-2983F3F24BFE}"/>
              </a:ext>
            </a:extLst>
          </p:cNvPr>
          <p:cNvSpPr txBox="1"/>
          <p:nvPr/>
        </p:nvSpPr>
        <p:spPr>
          <a:xfrm>
            <a:off x="6889898" y="303014"/>
            <a:ext cx="4572000" cy="938719"/>
          </a:xfrm>
          <a:prstGeom prst="rect">
            <a:avLst/>
          </a:prstGeom>
          <a:solidFill>
            <a:srgbClr val="FFC000"/>
          </a:solidFill>
        </p:spPr>
        <p:txBody>
          <a:bodyPr wrap="square" rtlCol="0">
            <a:spAutoFit/>
          </a:bodyPr>
          <a:lstStyle/>
          <a:p>
            <a:r>
              <a:rPr lang="en-US" sz="1100" b="1" i="1" dirty="0"/>
              <a:t>Here is an example of what you can do with the Content Slide template. </a:t>
            </a:r>
            <a:br>
              <a:rPr lang="en-US" sz="1100" b="1" i="1" dirty="0"/>
            </a:br>
            <a:br>
              <a:rPr lang="en-US" sz="1100" b="1" i="1" dirty="0"/>
            </a:br>
            <a:r>
              <a:rPr lang="en-US" sz="1100" b="1" i="1" dirty="0"/>
              <a:t>Tip: To ensure you are using brand colors in your chart, go to bentley.edu/brand/</a:t>
            </a:r>
            <a:r>
              <a:rPr lang="en-US" sz="1100" b="1" i="1" dirty="0" err="1"/>
              <a:t>visual-identity#colors</a:t>
            </a:r>
            <a:r>
              <a:rPr lang="en-US" sz="1100" b="1" i="1"/>
              <a:t>.</a:t>
            </a:r>
            <a:endParaRPr lang="en-US" sz="1100" b="1" i="1" dirty="0"/>
          </a:p>
        </p:txBody>
      </p:sp>
    </p:spTree>
    <p:extLst>
      <p:ext uri="{BB962C8B-B14F-4D97-AF65-F5344CB8AC3E}">
        <p14:creationId xmlns:p14="http://schemas.microsoft.com/office/powerpoint/2010/main" val="728694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C63022-46CC-8FED-6E2D-38963DF10865}"/>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A2D10FE1-8E99-60A6-6EEA-6CFEB881A952}"/>
              </a:ext>
            </a:extLst>
          </p:cNvPr>
          <p:cNvSpPr>
            <a:spLocks noGrp="1"/>
          </p:cNvSpPr>
          <p:nvPr>
            <p:ph idx="1"/>
          </p:nvPr>
        </p:nvSpPr>
        <p:spPr/>
        <p:txBody>
          <a:bodyPr/>
          <a:lstStyle/>
          <a:p>
            <a:endParaRPr lang="en-US"/>
          </a:p>
        </p:txBody>
      </p:sp>
      <p:sp>
        <p:nvSpPr>
          <p:cNvPr id="28" name="Oval 27">
            <a:extLst>
              <a:ext uri="{FF2B5EF4-FFF2-40B4-BE49-F238E27FC236}">
                <a16:creationId xmlns:a16="http://schemas.microsoft.com/office/drawing/2014/main" id="{63FA55F2-1C87-4F20-BC9B-7F0E1AF6EE91}"/>
              </a:ext>
            </a:extLst>
          </p:cNvPr>
          <p:cNvSpPr/>
          <p:nvPr/>
        </p:nvSpPr>
        <p:spPr>
          <a:xfrm>
            <a:off x="3038452" y="4306390"/>
            <a:ext cx="1839281" cy="1839281"/>
          </a:xfrm>
          <a:prstGeom prst="ellipse">
            <a:avLst/>
          </a:prstGeom>
          <a:solidFill>
            <a:srgbClr val="35537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A52F716-B8EA-435B-80EF-6A9CB998D802}"/>
              </a:ext>
            </a:extLst>
          </p:cNvPr>
          <p:cNvSpPr/>
          <p:nvPr/>
        </p:nvSpPr>
        <p:spPr>
          <a:xfrm>
            <a:off x="5151298" y="4306390"/>
            <a:ext cx="1839281" cy="1839281"/>
          </a:xfrm>
          <a:prstGeom prst="ellipse">
            <a:avLst/>
          </a:prstGeom>
          <a:solidFill>
            <a:srgbClr val="0075B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537A94F-730E-4715-9774-AF1335A7EFAC}"/>
              </a:ext>
            </a:extLst>
          </p:cNvPr>
          <p:cNvSpPr/>
          <p:nvPr/>
        </p:nvSpPr>
        <p:spPr>
          <a:xfrm>
            <a:off x="7200644" y="4282329"/>
            <a:ext cx="1839281" cy="1839281"/>
          </a:xfrm>
          <a:prstGeom prst="ellipse">
            <a:avLst/>
          </a:prstGeom>
          <a:solidFill>
            <a:srgbClr val="35537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9F37E40-1F75-428B-8294-822E4194A3E3}"/>
              </a:ext>
            </a:extLst>
          </p:cNvPr>
          <p:cNvSpPr/>
          <p:nvPr/>
        </p:nvSpPr>
        <p:spPr>
          <a:xfrm>
            <a:off x="9275390" y="4306390"/>
            <a:ext cx="1839281" cy="1839281"/>
          </a:xfrm>
          <a:prstGeom prst="ellipse">
            <a:avLst/>
          </a:prstGeom>
          <a:solidFill>
            <a:srgbClr val="0075B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BA931F-E1D0-494B-9A3C-B1B376F5D1C7}"/>
              </a:ext>
            </a:extLst>
          </p:cNvPr>
          <p:cNvSpPr txBox="1"/>
          <p:nvPr/>
        </p:nvSpPr>
        <p:spPr>
          <a:xfrm>
            <a:off x="3273655" y="4576468"/>
            <a:ext cx="1368875" cy="784830"/>
          </a:xfrm>
          <a:prstGeom prst="rect">
            <a:avLst/>
          </a:prstGeom>
          <a:noFill/>
        </p:spPr>
        <p:txBody>
          <a:bodyPr wrap="square" rtlCol="0">
            <a:spAutoFit/>
          </a:bodyPr>
          <a:lstStyle/>
          <a:p>
            <a:pPr algn="ctr"/>
            <a:r>
              <a:rPr lang="en-US" sz="4500" b="1">
                <a:solidFill>
                  <a:schemeClr val="bg1">
                    <a:lumMod val="95000"/>
                  </a:schemeClr>
                </a:solidFill>
                <a:latin typeface="Arial Black" panose="020B0604020202020204" pitchFamily="34" charset="0"/>
                <a:cs typeface="Arial Black" panose="020B0604020202020204" pitchFamily="34" charset="0"/>
              </a:rPr>
              <a:t>00</a:t>
            </a:r>
            <a:r>
              <a:rPr lang="en-US" sz="4500" b="1" baseline="30000">
                <a:solidFill>
                  <a:schemeClr val="bg1">
                    <a:lumMod val="95000"/>
                  </a:schemeClr>
                </a:solidFill>
                <a:latin typeface="Arial Black" panose="020B0604020202020204" pitchFamily="34" charset="0"/>
                <a:cs typeface="Arial Black" panose="020B0604020202020204" pitchFamily="34" charset="0"/>
              </a:rPr>
              <a:t>%</a:t>
            </a:r>
          </a:p>
        </p:txBody>
      </p:sp>
      <p:sp>
        <p:nvSpPr>
          <p:cNvPr id="33" name="TextBox 32">
            <a:extLst>
              <a:ext uri="{FF2B5EF4-FFF2-40B4-BE49-F238E27FC236}">
                <a16:creationId xmlns:a16="http://schemas.microsoft.com/office/drawing/2014/main" id="{B8D3B48D-6FC2-4565-B64F-E21187F4F047}"/>
              </a:ext>
            </a:extLst>
          </p:cNvPr>
          <p:cNvSpPr txBox="1"/>
          <p:nvPr/>
        </p:nvSpPr>
        <p:spPr>
          <a:xfrm>
            <a:off x="3158775" y="5174285"/>
            <a:ext cx="1598635" cy="692497"/>
          </a:xfrm>
          <a:prstGeom prst="rect">
            <a:avLst/>
          </a:prstGeom>
          <a:noFill/>
        </p:spPr>
        <p:txBody>
          <a:bodyPr wrap="square" rtlCol="0">
            <a:spAutoFit/>
          </a:bodyPr>
          <a:lstStyle/>
          <a:p>
            <a:pPr algn="ctr"/>
            <a:r>
              <a:rPr lang="en-US" sz="1300" b="1">
                <a:solidFill>
                  <a:schemeClr val="bg1"/>
                </a:solidFill>
                <a:latin typeface="Arial" panose="020B0604020202020204" pitchFamily="34" charset="0"/>
                <a:cs typeface="Arial" panose="020B0604020202020204" pitchFamily="34" charset="0"/>
              </a:rPr>
              <a:t>Subtext for description of </a:t>
            </a:r>
            <a:br>
              <a:rPr lang="en-US" sz="1300" b="1">
                <a:solidFill>
                  <a:schemeClr val="bg1"/>
                </a:solidFill>
                <a:latin typeface="Arial" panose="020B0604020202020204" pitchFamily="34" charset="0"/>
                <a:cs typeface="Arial" panose="020B0604020202020204" pitchFamily="34" charset="0"/>
              </a:rPr>
            </a:br>
            <a:r>
              <a:rPr lang="en-US" sz="1300" b="1">
                <a:solidFill>
                  <a:schemeClr val="bg1"/>
                </a:solidFill>
                <a:latin typeface="Arial" panose="020B0604020202020204" pitchFamily="34" charset="0"/>
                <a:cs typeface="Arial" panose="020B0604020202020204" pitchFamily="34" charset="0"/>
              </a:rPr>
              <a:t>the stats</a:t>
            </a:r>
          </a:p>
        </p:txBody>
      </p:sp>
      <p:sp>
        <p:nvSpPr>
          <p:cNvPr id="34" name="TextBox 33">
            <a:extLst>
              <a:ext uri="{FF2B5EF4-FFF2-40B4-BE49-F238E27FC236}">
                <a16:creationId xmlns:a16="http://schemas.microsoft.com/office/drawing/2014/main" id="{384BB055-2B23-4EB5-8B33-FC7DE23C7BB1}"/>
              </a:ext>
            </a:extLst>
          </p:cNvPr>
          <p:cNvSpPr txBox="1"/>
          <p:nvPr/>
        </p:nvSpPr>
        <p:spPr>
          <a:xfrm>
            <a:off x="5386501" y="4576468"/>
            <a:ext cx="1368875" cy="784830"/>
          </a:xfrm>
          <a:prstGeom prst="rect">
            <a:avLst/>
          </a:prstGeom>
          <a:noFill/>
        </p:spPr>
        <p:txBody>
          <a:bodyPr wrap="square" rtlCol="0">
            <a:spAutoFit/>
          </a:bodyPr>
          <a:lstStyle/>
          <a:p>
            <a:pPr algn="ctr"/>
            <a:r>
              <a:rPr lang="en-US" sz="4500" b="1">
                <a:solidFill>
                  <a:schemeClr val="bg1">
                    <a:lumMod val="95000"/>
                  </a:schemeClr>
                </a:solidFill>
                <a:latin typeface="Arial Black" panose="020B0604020202020204" pitchFamily="34" charset="0"/>
                <a:cs typeface="Arial Black" panose="020B0604020202020204" pitchFamily="34" charset="0"/>
              </a:rPr>
              <a:t>00</a:t>
            </a:r>
            <a:r>
              <a:rPr lang="en-US" sz="4500" b="1" baseline="30000">
                <a:solidFill>
                  <a:schemeClr val="bg1">
                    <a:lumMod val="95000"/>
                  </a:schemeClr>
                </a:solidFill>
                <a:latin typeface="Arial Black" panose="020B0604020202020204" pitchFamily="34" charset="0"/>
                <a:cs typeface="Arial Black" panose="020B0604020202020204" pitchFamily="34" charset="0"/>
              </a:rPr>
              <a:t>%</a:t>
            </a:r>
          </a:p>
        </p:txBody>
      </p:sp>
      <p:sp>
        <p:nvSpPr>
          <p:cNvPr id="35" name="TextBox 34">
            <a:extLst>
              <a:ext uri="{FF2B5EF4-FFF2-40B4-BE49-F238E27FC236}">
                <a16:creationId xmlns:a16="http://schemas.microsoft.com/office/drawing/2014/main" id="{B4456708-1672-40A1-834F-5A4E9E2ABDE1}"/>
              </a:ext>
            </a:extLst>
          </p:cNvPr>
          <p:cNvSpPr txBox="1"/>
          <p:nvPr/>
        </p:nvSpPr>
        <p:spPr>
          <a:xfrm>
            <a:off x="5271621" y="5174285"/>
            <a:ext cx="1598635" cy="692497"/>
          </a:xfrm>
          <a:prstGeom prst="rect">
            <a:avLst/>
          </a:prstGeom>
          <a:noFill/>
        </p:spPr>
        <p:txBody>
          <a:bodyPr wrap="square" rtlCol="0">
            <a:spAutoFit/>
          </a:bodyPr>
          <a:lstStyle/>
          <a:p>
            <a:pPr algn="ctr"/>
            <a:r>
              <a:rPr lang="en-US" sz="1300" b="1">
                <a:solidFill>
                  <a:schemeClr val="bg1"/>
                </a:solidFill>
                <a:latin typeface="Arial" panose="020B0604020202020204" pitchFamily="34" charset="0"/>
                <a:cs typeface="Arial" panose="020B0604020202020204" pitchFamily="34" charset="0"/>
              </a:rPr>
              <a:t>Subtext for description of </a:t>
            </a:r>
            <a:br>
              <a:rPr lang="en-US" sz="1300" b="1">
                <a:solidFill>
                  <a:schemeClr val="bg1"/>
                </a:solidFill>
                <a:latin typeface="Arial" panose="020B0604020202020204" pitchFamily="34" charset="0"/>
                <a:cs typeface="Arial" panose="020B0604020202020204" pitchFamily="34" charset="0"/>
              </a:rPr>
            </a:br>
            <a:r>
              <a:rPr lang="en-US" sz="1300" b="1">
                <a:solidFill>
                  <a:schemeClr val="bg1"/>
                </a:solidFill>
                <a:latin typeface="Arial" panose="020B0604020202020204" pitchFamily="34" charset="0"/>
                <a:cs typeface="Arial" panose="020B0604020202020204" pitchFamily="34" charset="0"/>
              </a:rPr>
              <a:t>the stats</a:t>
            </a:r>
          </a:p>
        </p:txBody>
      </p:sp>
      <p:sp>
        <p:nvSpPr>
          <p:cNvPr id="36" name="TextBox 35">
            <a:extLst>
              <a:ext uri="{FF2B5EF4-FFF2-40B4-BE49-F238E27FC236}">
                <a16:creationId xmlns:a16="http://schemas.microsoft.com/office/drawing/2014/main" id="{7A30BB1F-FC2E-4D1E-88EE-AC66A2E3EF92}"/>
              </a:ext>
            </a:extLst>
          </p:cNvPr>
          <p:cNvSpPr txBox="1"/>
          <p:nvPr/>
        </p:nvSpPr>
        <p:spPr>
          <a:xfrm>
            <a:off x="7435847" y="4576468"/>
            <a:ext cx="1368875" cy="784830"/>
          </a:xfrm>
          <a:prstGeom prst="rect">
            <a:avLst/>
          </a:prstGeom>
          <a:noFill/>
        </p:spPr>
        <p:txBody>
          <a:bodyPr wrap="square" rtlCol="0">
            <a:spAutoFit/>
          </a:bodyPr>
          <a:lstStyle/>
          <a:p>
            <a:pPr algn="ctr"/>
            <a:r>
              <a:rPr lang="en-US" sz="4500" b="1">
                <a:solidFill>
                  <a:schemeClr val="bg1">
                    <a:lumMod val="95000"/>
                  </a:schemeClr>
                </a:solidFill>
                <a:latin typeface="Arial Black" panose="020B0604020202020204" pitchFamily="34" charset="0"/>
                <a:cs typeface="Arial Black" panose="020B0604020202020204" pitchFamily="34" charset="0"/>
              </a:rPr>
              <a:t>00</a:t>
            </a:r>
            <a:r>
              <a:rPr lang="en-US" sz="4500" b="1" baseline="30000">
                <a:solidFill>
                  <a:schemeClr val="bg1">
                    <a:lumMod val="95000"/>
                  </a:schemeClr>
                </a:solidFill>
                <a:latin typeface="Arial Black" panose="020B0604020202020204" pitchFamily="34" charset="0"/>
                <a:cs typeface="Arial Black" panose="020B0604020202020204" pitchFamily="34" charset="0"/>
              </a:rPr>
              <a:t>%</a:t>
            </a:r>
          </a:p>
        </p:txBody>
      </p:sp>
      <p:sp>
        <p:nvSpPr>
          <p:cNvPr id="37" name="TextBox 36">
            <a:extLst>
              <a:ext uri="{FF2B5EF4-FFF2-40B4-BE49-F238E27FC236}">
                <a16:creationId xmlns:a16="http://schemas.microsoft.com/office/drawing/2014/main" id="{2EF9F6F5-9AA2-4348-8B48-F230B7D497F7}"/>
              </a:ext>
            </a:extLst>
          </p:cNvPr>
          <p:cNvSpPr txBox="1"/>
          <p:nvPr/>
        </p:nvSpPr>
        <p:spPr>
          <a:xfrm>
            <a:off x="7320967" y="5174285"/>
            <a:ext cx="1598635" cy="692497"/>
          </a:xfrm>
          <a:prstGeom prst="rect">
            <a:avLst/>
          </a:prstGeom>
          <a:noFill/>
        </p:spPr>
        <p:txBody>
          <a:bodyPr wrap="square" rtlCol="0">
            <a:spAutoFit/>
          </a:bodyPr>
          <a:lstStyle/>
          <a:p>
            <a:pPr algn="ctr"/>
            <a:r>
              <a:rPr lang="en-US" sz="1300" b="1">
                <a:solidFill>
                  <a:schemeClr val="bg1"/>
                </a:solidFill>
                <a:latin typeface="Arial" panose="020B0604020202020204" pitchFamily="34" charset="0"/>
                <a:cs typeface="Arial" panose="020B0604020202020204" pitchFamily="34" charset="0"/>
              </a:rPr>
              <a:t>Subtext for description of </a:t>
            </a:r>
            <a:br>
              <a:rPr lang="en-US" sz="1300" b="1">
                <a:solidFill>
                  <a:schemeClr val="bg1"/>
                </a:solidFill>
                <a:latin typeface="Arial" panose="020B0604020202020204" pitchFamily="34" charset="0"/>
                <a:cs typeface="Arial" panose="020B0604020202020204" pitchFamily="34" charset="0"/>
              </a:rPr>
            </a:br>
            <a:r>
              <a:rPr lang="en-US" sz="1300" b="1">
                <a:solidFill>
                  <a:schemeClr val="bg1"/>
                </a:solidFill>
                <a:latin typeface="Arial" panose="020B0604020202020204" pitchFamily="34" charset="0"/>
                <a:cs typeface="Arial" panose="020B0604020202020204" pitchFamily="34" charset="0"/>
              </a:rPr>
              <a:t>the stats</a:t>
            </a:r>
          </a:p>
        </p:txBody>
      </p:sp>
      <p:sp>
        <p:nvSpPr>
          <p:cNvPr id="38" name="TextBox 37">
            <a:extLst>
              <a:ext uri="{FF2B5EF4-FFF2-40B4-BE49-F238E27FC236}">
                <a16:creationId xmlns:a16="http://schemas.microsoft.com/office/drawing/2014/main" id="{E5174C82-CA67-424C-9021-DD2B50AD5F1C}"/>
              </a:ext>
            </a:extLst>
          </p:cNvPr>
          <p:cNvSpPr txBox="1"/>
          <p:nvPr/>
        </p:nvSpPr>
        <p:spPr>
          <a:xfrm>
            <a:off x="9510593" y="4576468"/>
            <a:ext cx="1368875" cy="784830"/>
          </a:xfrm>
          <a:prstGeom prst="rect">
            <a:avLst/>
          </a:prstGeom>
          <a:noFill/>
        </p:spPr>
        <p:txBody>
          <a:bodyPr wrap="square" rtlCol="0">
            <a:spAutoFit/>
          </a:bodyPr>
          <a:lstStyle/>
          <a:p>
            <a:pPr algn="ctr"/>
            <a:r>
              <a:rPr lang="en-US" sz="4500" b="1">
                <a:solidFill>
                  <a:schemeClr val="bg1">
                    <a:lumMod val="95000"/>
                  </a:schemeClr>
                </a:solidFill>
                <a:latin typeface="Arial Black" panose="020B0604020202020204" pitchFamily="34" charset="0"/>
                <a:cs typeface="Arial Black" panose="020B0604020202020204" pitchFamily="34" charset="0"/>
              </a:rPr>
              <a:t>00</a:t>
            </a:r>
            <a:r>
              <a:rPr lang="en-US" sz="4500" b="1" baseline="30000">
                <a:solidFill>
                  <a:schemeClr val="bg1">
                    <a:lumMod val="95000"/>
                  </a:schemeClr>
                </a:solidFill>
                <a:latin typeface="Arial Black" panose="020B0604020202020204" pitchFamily="34" charset="0"/>
                <a:cs typeface="Arial Black" panose="020B0604020202020204" pitchFamily="34" charset="0"/>
              </a:rPr>
              <a:t>%</a:t>
            </a:r>
          </a:p>
        </p:txBody>
      </p:sp>
      <p:sp>
        <p:nvSpPr>
          <p:cNvPr id="39" name="TextBox 38">
            <a:extLst>
              <a:ext uri="{FF2B5EF4-FFF2-40B4-BE49-F238E27FC236}">
                <a16:creationId xmlns:a16="http://schemas.microsoft.com/office/drawing/2014/main" id="{2BF28A12-879B-4315-83BF-960B3B494DCC}"/>
              </a:ext>
            </a:extLst>
          </p:cNvPr>
          <p:cNvSpPr txBox="1"/>
          <p:nvPr/>
        </p:nvSpPr>
        <p:spPr>
          <a:xfrm>
            <a:off x="9395713" y="5174285"/>
            <a:ext cx="1598635" cy="692497"/>
          </a:xfrm>
          <a:prstGeom prst="rect">
            <a:avLst/>
          </a:prstGeom>
          <a:noFill/>
        </p:spPr>
        <p:txBody>
          <a:bodyPr wrap="square" rtlCol="0">
            <a:spAutoFit/>
          </a:bodyPr>
          <a:lstStyle/>
          <a:p>
            <a:pPr algn="ctr"/>
            <a:r>
              <a:rPr lang="en-US" sz="1300" b="1">
                <a:solidFill>
                  <a:schemeClr val="bg1"/>
                </a:solidFill>
                <a:latin typeface="Arial" panose="020B0604020202020204" pitchFamily="34" charset="0"/>
                <a:cs typeface="Arial" panose="020B0604020202020204" pitchFamily="34" charset="0"/>
              </a:rPr>
              <a:t>Subtext for description of </a:t>
            </a:r>
            <a:br>
              <a:rPr lang="en-US" sz="1300" b="1">
                <a:solidFill>
                  <a:schemeClr val="bg1"/>
                </a:solidFill>
                <a:latin typeface="Arial" panose="020B0604020202020204" pitchFamily="34" charset="0"/>
                <a:cs typeface="Arial" panose="020B0604020202020204" pitchFamily="34" charset="0"/>
              </a:rPr>
            </a:br>
            <a:r>
              <a:rPr lang="en-US" sz="1300" b="1">
                <a:solidFill>
                  <a:schemeClr val="bg1"/>
                </a:solidFill>
                <a:latin typeface="Arial" panose="020B0604020202020204" pitchFamily="34" charset="0"/>
                <a:cs typeface="Arial" panose="020B0604020202020204" pitchFamily="34" charset="0"/>
              </a:rPr>
              <a:t>the stats</a:t>
            </a:r>
          </a:p>
        </p:txBody>
      </p:sp>
      <p:sp>
        <p:nvSpPr>
          <p:cNvPr id="40" name="Oval 39">
            <a:extLst>
              <a:ext uri="{FF2B5EF4-FFF2-40B4-BE49-F238E27FC236}">
                <a16:creationId xmlns:a16="http://schemas.microsoft.com/office/drawing/2014/main" id="{97A8159E-174C-44A3-A15F-A3E6C00FC5B4}"/>
              </a:ext>
            </a:extLst>
          </p:cNvPr>
          <p:cNvSpPr/>
          <p:nvPr/>
        </p:nvSpPr>
        <p:spPr>
          <a:xfrm>
            <a:off x="869007" y="4279861"/>
            <a:ext cx="1839281" cy="1839281"/>
          </a:xfrm>
          <a:prstGeom prst="ellipse">
            <a:avLst/>
          </a:prstGeom>
          <a:solidFill>
            <a:srgbClr val="0075B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D0B0581D-3E38-4C55-AB8D-9066A832E73F}"/>
              </a:ext>
            </a:extLst>
          </p:cNvPr>
          <p:cNvSpPr txBox="1"/>
          <p:nvPr/>
        </p:nvSpPr>
        <p:spPr>
          <a:xfrm>
            <a:off x="1104210" y="4549939"/>
            <a:ext cx="1368875" cy="784830"/>
          </a:xfrm>
          <a:prstGeom prst="rect">
            <a:avLst/>
          </a:prstGeom>
          <a:noFill/>
        </p:spPr>
        <p:txBody>
          <a:bodyPr wrap="square" rtlCol="0">
            <a:spAutoFit/>
          </a:bodyPr>
          <a:lstStyle/>
          <a:p>
            <a:pPr algn="ctr"/>
            <a:r>
              <a:rPr lang="en-US" sz="4500" b="1">
                <a:solidFill>
                  <a:schemeClr val="bg1">
                    <a:lumMod val="95000"/>
                  </a:schemeClr>
                </a:solidFill>
                <a:latin typeface="Arial Black" panose="020B0604020202020204" pitchFamily="34" charset="0"/>
                <a:cs typeface="Arial Black" panose="020B0604020202020204" pitchFamily="34" charset="0"/>
              </a:rPr>
              <a:t>00</a:t>
            </a:r>
            <a:r>
              <a:rPr lang="en-US" sz="4500" b="1" baseline="30000">
                <a:solidFill>
                  <a:schemeClr val="bg1">
                    <a:lumMod val="95000"/>
                  </a:schemeClr>
                </a:solidFill>
                <a:latin typeface="Arial Black" panose="020B0604020202020204" pitchFamily="34" charset="0"/>
                <a:cs typeface="Arial Black" panose="020B0604020202020204" pitchFamily="34" charset="0"/>
              </a:rPr>
              <a:t>%</a:t>
            </a:r>
          </a:p>
        </p:txBody>
      </p:sp>
      <p:sp>
        <p:nvSpPr>
          <p:cNvPr id="42" name="TextBox 41">
            <a:extLst>
              <a:ext uri="{FF2B5EF4-FFF2-40B4-BE49-F238E27FC236}">
                <a16:creationId xmlns:a16="http://schemas.microsoft.com/office/drawing/2014/main" id="{1423B0BD-38ED-4634-BECB-DD4DA2D91166}"/>
              </a:ext>
            </a:extLst>
          </p:cNvPr>
          <p:cNvSpPr txBox="1"/>
          <p:nvPr/>
        </p:nvSpPr>
        <p:spPr>
          <a:xfrm>
            <a:off x="989330" y="5147756"/>
            <a:ext cx="1598635" cy="692497"/>
          </a:xfrm>
          <a:prstGeom prst="rect">
            <a:avLst/>
          </a:prstGeom>
          <a:noFill/>
        </p:spPr>
        <p:txBody>
          <a:bodyPr wrap="square" rtlCol="0">
            <a:spAutoFit/>
          </a:bodyPr>
          <a:lstStyle/>
          <a:p>
            <a:pPr algn="ctr"/>
            <a:r>
              <a:rPr lang="en-US" sz="1300" b="1">
                <a:solidFill>
                  <a:schemeClr val="bg1"/>
                </a:solidFill>
                <a:latin typeface="Arial" panose="020B0604020202020204" pitchFamily="34" charset="0"/>
                <a:cs typeface="Arial" panose="020B0604020202020204" pitchFamily="34" charset="0"/>
              </a:rPr>
              <a:t>Subtext for description of </a:t>
            </a:r>
            <a:br>
              <a:rPr lang="en-US" sz="1300" b="1">
                <a:solidFill>
                  <a:schemeClr val="bg1"/>
                </a:solidFill>
                <a:latin typeface="Arial" panose="020B0604020202020204" pitchFamily="34" charset="0"/>
                <a:cs typeface="Arial" panose="020B0604020202020204" pitchFamily="34" charset="0"/>
              </a:rPr>
            </a:br>
            <a:r>
              <a:rPr lang="en-US" sz="1300" b="1">
                <a:solidFill>
                  <a:schemeClr val="bg1"/>
                </a:solidFill>
                <a:latin typeface="Arial" panose="020B0604020202020204" pitchFamily="34" charset="0"/>
                <a:cs typeface="Arial" panose="020B0604020202020204" pitchFamily="34" charset="0"/>
              </a:rPr>
              <a:t>the stats</a:t>
            </a:r>
          </a:p>
        </p:txBody>
      </p:sp>
      <p:sp>
        <p:nvSpPr>
          <p:cNvPr id="5" name="TextBox 4">
            <a:extLst>
              <a:ext uri="{FF2B5EF4-FFF2-40B4-BE49-F238E27FC236}">
                <a16:creationId xmlns:a16="http://schemas.microsoft.com/office/drawing/2014/main" id="{88770E3B-2F34-7CD2-7FFA-6E2D2629696E}"/>
              </a:ext>
            </a:extLst>
          </p:cNvPr>
          <p:cNvSpPr txBox="1"/>
          <p:nvPr/>
        </p:nvSpPr>
        <p:spPr>
          <a:xfrm>
            <a:off x="6889898" y="303014"/>
            <a:ext cx="4572000" cy="769441"/>
          </a:xfrm>
          <a:prstGeom prst="rect">
            <a:avLst/>
          </a:prstGeom>
          <a:solidFill>
            <a:srgbClr val="FFC000"/>
          </a:solidFill>
        </p:spPr>
        <p:txBody>
          <a:bodyPr wrap="square" rtlCol="0">
            <a:spAutoFit/>
          </a:bodyPr>
          <a:lstStyle/>
          <a:p>
            <a:r>
              <a:rPr lang="en-US" sz="1100" b="1" i="1" dirty="0"/>
              <a:t>Here is an example of what you can do with the Content Slide template. </a:t>
            </a:r>
            <a:br>
              <a:rPr lang="en-US" sz="1100" b="1" i="1" dirty="0"/>
            </a:br>
            <a:br>
              <a:rPr lang="en-US" sz="1100" b="1" i="1" dirty="0"/>
            </a:br>
            <a:r>
              <a:rPr lang="en-US" sz="1100" b="1" i="1" dirty="0"/>
              <a:t>Tip: The circles can be deleted or moved or changed from %. </a:t>
            </a:r>
          </a:p>
        </p:txBody>
      </p:sp>
    </p:spTree>
    <p:extLst>
      <p:ext uri="{BB962C8B-B14F-4D97-AF65-F5344CB8AC3E}">
        <p14:creationId xmlns:p14="http://schemas.microsoft.com/office/powerpoint/2010/main" val="2113045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61E207FE-0C09-694D-BF1E-2C37FBEC9087}"/>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p:blipFill>
        <p:spPr/>
      </p:pic>
      <p:sp>
        <p:nvSpPr>
          <p:cNvPr id="2" name="Title 1">
            <a:extLst>
              <a:ext uri="{FF2B5EF4-FFF2-40B4-BE49-F238E27FC236}">
                <a16:creationId xmlns:a16="http://schemas.microsoft.com/office/drawing/2014/main" id="{2121B39C-C877-6E2E-9802-39BF17E4C8D5}"/>
              </a:ext>
            </a:extLst>
          </p:cNvPr>
          <p:cNvSpPr>
            <a:spLocks noGrp="1"/>
          </p:cNvSpPr>
          <p:nvPr>
            <p:ph type="title"/>
          </p:nvPr>
        </p:nvSpPr>
        <p:spPr/>
        <p:txBody>
          <a:bodyPr/>
          <a:lstStyle/>
          <a:p>
            <a:endParaRPr lang="en-US"/>
          </a:p>
        </p:txBody>
      </p:sp>
      <p:sp>
        <p:nvSpPr>
          <p:cNvPr id="20" name="Oval 19">
            <a:extLst>
              <a:ext uri="{FF2B5EF4-FFF2-40B4-BE49-F238E27FC236}">
                <a16:creationId xmlns:a16="http://schemas.microsoft.com/office/drawing/2014/main" id="{C9CC358D-1A44-4380-8554-C52A6E4D2C1E}"/>
              </a:ext>
            </a:extLst>
          </p:cNvPr>
          <p:cNvSpPr/>
          <p:nvPr/>
        </p:nvSpPr>
        <p:spPr>
          <a:xfrm>
            <a:off x="3038452" y="4306390"/>
            <a:ext cx="1839281" cy="1839281"/>
          </a:xfrm>
          <a:prstGeom prst="ellipse">
            <a:avLst/>
          </a:prstGeom>
          <a:solidFill>
            <a:srgbClr val="35537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926C7C1-FB27-4473-A2A5-E1E7046FCD8F}"/>
              </a:ext>
            </a:extLst>
          </p:cNvPr>
          <p:cNvSpPr/>
          <p:nvPr/>
        </p:nvSpPr>
        <p:spPr>
          <a:xfrm>
            <a:off x="5151298" y="4306390"/>
            <a:ext cx="1839281" cy="1839281"/>
          </a:xfrm>
          <a:prstGeom prst="ellipse">
            <a:avLst/>
          </a:prstGeom>
          <a:solidFill>
            <a:srgbClr val="0075B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D01A450-B6BD-4C93-9FF3-76429C967840}"/>
              </a:ext>
            </a:extLst>
          </p:cNvPr>
          <p:cNvSpPr/>
          <p:nvPr/>
        </p:nvSpPr>
        <p:spPr>
          <a:xfrm>
            <a:off x="7200644" y="4282329"/>
            <a:ext cx="1839281" cy="1839281"/>
          </a:xfrm>
          <a:prstGeom prst="ellipse">
            <a:avLst/>
          </a:prstGeom>
          <a:solidFill>
            <a:srgbClr val="35537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4CE74DA-123C-4122-ADCD-9446A3C9B979}"/>
              </a:ext>
            </a:extLst>
          </p:cNvPr>
          <p:cNvSpPr/>
          <p:nvPr/>
        </p:nvSpPr>
        <p:spPr>
          <a:xfrm>
            <a:off x="9275390" y="4306390"/>
            <a:ext cx="1839281" cy="1839281"/>
          </a:xfrm>
          <a:prstGeom prst="ellipse">
            <a:avLst/>
          </a:prstGeom>
          <a:solidFill>
            <a:srgbClr val="0075B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CE92F15-00D5-4F7C-836D-43E0E832AB8F}"/>
              </a:ext>
            </a:extLst>
          </p:cNvPr>
          <p:cNvSpPr txBox="1"/>
          <p:nvPr/>
        </p:nvSpPr>
        <p:spPr>
          <a:xfrm>
            <a:off x="3293602" y="4576468"/>
            <a:ext cx="1368875" cy="784830"/>
          </a:xfrm>
          <a:prstGeom prst="rect">
            <a:avLst/>
          </a:prstGeom>
          <a:noFill/>
        </p:spPr>
        <p:txBody>
          <a:bodyPr wrap="square" rtlCol="0">
            <a:spAutoFit/>
          </a:bodyPr>
          <a:lstStyle/>
          <a:p>
            <a:pPr algn="ctr"/>
            <a:r>
              <a:rPr lang="en-US" sz="4500" b="1">
                <a:solidFill>
                  <a:schemeClr val="bg1">
                    <a:lumMod val="95000"/>
                  </a:schemeClr>
                </a:solidFill>
                <a:latin typeface="Arial Black" panose="020B0604020202020204" pitchFamily="34" charset="0"/>
                <a:cs typeface="Arial Black" panose="020B0604020202020204" pitchFamily="34" charset="0"/>
              </a:rPr>
              <a:t>00</a:t>
            </a:r>
            <a:r>
              <a:rPr lang="en-US" sz="4500" b="1" baseline="30000">
                <a:solidFill>
                  <a:schemeClr val="bg1">
                    <a:lumMod val="95000"/>
                  </a:schemeClr>
                </a:solidFill>
                <a:latin typeface="Arial Black" panose="020B0604020202020204" pitchFamily="34" charset="0"/>
                <a:cs typeface="Arial Black" panose="020B0604020202020204" pitchFamily="34" charset="0"/>
              </a:rPr>
              <a:t>%</a:t>
            </a:r>
          </a:p>
        </p:txBody>
      </p:sp>
      <p:sp>
        <p:nvSpPr>
          <p:cNvPr id="28" name="TextBox 27">
            <a:extLst>
              <a:ext uri="{FF2B5EF4-FFF2-40B4-BE49-F238E27FC236}">
                <a16:creationId xmlns:a16="http://schemas.microsoft.com/office/drawing/2014/main" id="{54521459-A85C-4230-AD13-450F443B1281}"/>
              </a:ext>
            </a:extLst>
          </p:cNvPr>
          <p:cNvSpPr txBox="1"/>
          <p:nvPr/>
        </p:nvSpPr>
        <p:spPr>
          <a:xfrm>
            <a:off x="3157429" y="5174285"/>
            <a:ext cx="1598635" cy="692497"/>
          </a:xfrm>
          <a:prstGeom prst="rect">
            <a:avLst/>
          </a:prstGeom>
          <a:noFill/>
        </p:spPr>
        <p:txBody>
          <a:bodyPr wrap="square" rtlCol="0">
            <a:spAutoFit/>
          </a:bodyPr>
          <a:lstStyle/>
          <a:p>
            <a:pPr algn="ctr"/>
            <a:r>
              <a:rPr lang="en-US" sz="1300" b="1">
                <a:solidFill>
                  <a:schemeClr val="bg1"/>
                </a:solidFill>
                <a:latin typeface="Arial" panose="020B0604020202020204" pitchFamily="34" charset="0"/>
                <a:cs typeface="Arial" panose="020B0604020202020204" pitchFamily="34" charset="0"/>
              </a:rPr>
              <a:t>Subtext for description of </a:t>
            </a:r>
            <a:br>
              <a:rPr lang="en-US" sz="1300" b="1">
                <a:solidFill>
                  <a:schemeClr val="bg1"/>
                </a:solidFill>
                <a:latin typeface="Arial" panose="020B0604020202020204" pitchFamily="34" charset="0"/>
                <a:cs typeface="Arial" panose="020B0604020202020204" pitchFamily="34" charset="0"/>
              </a:rPr>
            </a:br>
            <a:r>
              <a:rPr lang="en-US" sz="1300" b="1">
                <a:solidFill>
                  <a:schemeClr val="bg1"/>
                </a:solidFill>
                <a:latin typeface="Arial" panose="020B0604020202020204" pitchFamily="34" charset="0"/>
                <a:cs typeface="Arial" panose="020B0604020202020204" pitchFamily="34" charset="0"/>
              </a:rPr>
              <a:t>the stats</a:t>
            </a:r>
          </a:p>
        </p:txBody>
      </p:sp>
      <p:sp>
        <p:nvSpPr>
          <p:cNvPr id="29" name="TextBox 28">
            <a:extLst>
              <a:ext uri="{FF2B5EF4-FFF2-40B4-BE49-F238E27FC236}">
                <a16:creationId xmlns:a16="http://schemas.microsoft.com/office/drawing/2014/main" id="{E0E1664E-D460-4B35-8347-D1CAFB9A6437}"/>
              </a:ext>
            </a:extLst>
          </p:cNvPr>
          <p:cNvSpPr txBox="1"/>
          <p:nvPr/>
        </p:nvSpPr>
        <p:spPr>
          <a:xfrm>
            <a:off x="5386501" y="4576468"/>
            <a:ext cx="1368875" cy="784830"/>
          </a:xfrm>
          <a:prstGeom prst="rect">
            <a:avLst/>
          </a:prstGeom>
          <a:noFill/>
        </p:spPr>
        <p:txBody>
          <a:bodyPr wrap="square" rtlCol="0">
            <a:spAutoFit/>
          </a:bodyPr>
          <a:lstStyle/>
          <a:p>
            <a:pPr algn="ctr"/>
            <a:r>
              <a:rPr lang="en-US" sz="4500" b="1">
                <a:solidFill>
                  <a:schemeClr val="bg1">
                    <a:lumMod val="95000"/>
                  </a:schemeClr>
                </a:solidFill>
                <a:latin typeface="Arial Black" panose="020B0604020202020204" pitchFamily="34" charset="0"/>
                <a:cs typeface="Arial Black" panose="020B0604020202020204" pitchFamily="34" charset="0"/>
              </a:rPr>
              <a:t>00</a:t>
            </a:r>
            <a:r>
              <a:rPr lang="en-US" sz="4500" b="1" baseline="30000">
                <a:solidFill>
                  <a:schemeClr val="bg1">
                    <a:lumMod val="95000"/>
                  </a:schemeClr>
                </a:solidFill>
                <a:latin typeface="Arial Black" panose="020B0604020202020204" pitchFamily="34" charset="0"/>
                <a:cs typeface="Arial Black" panose="020B0604020202020204" pitchFamily="34" charset="0"/>
              </a:rPr>
              <a:t>%</a:t>
            </a:r>
          </a:p>
        </p:txBody>
      </p:sp>
      <p:sp>
        <p:nvSpPr>
          <p:cNvPr id="30" name="TextBox 29">
            <a:extLst>
              <a:ext uri="{FF2B5EF4-FFF2-40B4-BE49-F238E27FC236}">
                <a16:creationId xmlns:a16="http://schemas.microsoft.com/office/drawing/2014/main" id="{A59A89CC-6DE8-4308-A8F7-BF391A1D254D}"/>
              </a:ext>
            </a:extLst>
          </p:cNvPr>
          <p:cNvSpPr txBox="1"/>
          <p:nvPr/>
        </p:nvSpPr>
        <p:spPr>
          <a:xfrm>
            <a:off x="5271621" y="5174285"/>
            <a:ext cx="1598635" cy="692497"/>
          </a:xfrm>
          <a:prstGeom prst="rect">
            <a:avLst/>
          </a:prstGeom>
          <a:noFill/>
        </p:spPr>
        <p:txBody>
          <a:bodyPr wrap="square" rtlCol="0">
            <a:spAutoFit/>
          </a:bodyPr>
          <a:lstStyle/>
          <a:p>
            <a:pPr algn="ctr"/>
            <a:r>
              <a:rPr lang="en-US" sz="1300" b="1">
                <a:solidFill>
                  <a:schemeClr val="bg1"/>
                </a:solidFill>
                <a:latin typeface="Arial" panose="020B0604020202020204" pitchFamily="34" charset="0"/>
                <a:cs typeface="Arial" panose="020B0604020202020204" pitchFamily="34" charset="0"/>
              </a:rPr>
              <a:t>Subtext for description of </a:t>
            </a:r>
            <a:br>
              <a:rPr lang="en-US" sz="1300" b="1">
                <a:solidFill>
                  <a:schemeClr val="bg1"/>
                </a:solidFill>
                <a:latin typeface="Arial" panose="020B0604020202020204" pitchFamily="34" charset="0"/>
                <a:cs typeface="Arial" panose="020B0604020202020204" pitchFamily="34" charset="0"/>
              </a:rPr>
            </a:br>
            <a:r>
              <a:rPr lang="en-US" sz="1300" b="1">
                <a:solidFill>
                  <a:schemeClr val="bg1"/>
                </a:solidFill>
                <a:latin typeface="Arial" panose="020B0604020202020204" pitchFamily="34" charset="0"/>
                <a:cs typeface="Arial" panose="020B0604020202020204" pitchFamily="34" charset="0"/>
              </a:rPr>
              <a:t>the stats</a:t>
            </a:r>
          </a:p>
        </p:txBody>
      </p:sp>
      <p:sp>
        <p:nvSpPr>
          <p:cNvPr id="31" name="TextBox 30">
            <a:extLst>
              <a:ext uri="{FF2B5EF4-FFF2-40B4-BE49-F238E27FC236}">
                <a16:creationId xmlns:a16="http://schemas.microsoft.com/office/drawing/2014/main" id="{B1A915DE-626F-4C4D-9F6D-8DD01EA0201A}"/>
              </a:ext>
            </a:extLst>
          </p:cNvPr>
          <p:cNvSpPr txBox="1"/>
          <p:nvPr/>
        </p:nvSpPr>
        <p:spPr>
          <a:xfrm>
            <a:off x="7445623" y="4576468"/>
            <a:ext cx="1368875" cy="784830"/>
          </a:xfrm>
          <a:prstGeom prst="rect">
            <a:avLst/>
          </a:prstGeom>
          <a:noFill/>
        </p:spPr>
        <p:txBody>
          <a:bodyPr wrap="square" rtlCol="0">
            <a:spAutoFit/>
          </a:bodyPr>
          <a:lstStyle/>
          <a:p>
            <a:pPr algn="ctr"/>
            <a:r>
              <a:rPr lang="en-US" sz="4500" b="1">
                <a:solidFill>
                  <a:schemeClr val="bg1">
                    <a:lumMod val="95000"/>
                  </a:schemeClr>
                </a:solidFill>
                <a:latin typeface="Arial Black" panose="020B0604020202020204" pitchFamily="34" charset="0"/>
                <a:cs typeface="Arial Black" panose="020B0604020202020204" pitchFamily="34" charset="0"/>
              </a:rPr>
              <a:t>00</a:t>
            </a:r>
            <a:r>
              <a:rPr lang="en-US" sz="4500" b="1" baseline="30000">
                <a:solidFill>
                  <a:schemeClr val="bg1">
                    <a:lumMod val="95000"/>
                  </a:schemeClr>
                </a:solidFill>
                <a:latin typeface="Arial Black" panose="020B0604020202020204" pitchFamily="34" charset="0"/>
                <a:cs typeface="Arial Black" panose="020B0604020202020204" pitchFamily="34" charset="0"/>
              </a:rPr>
              <a:t>%</a:t>
            </a:r>
          </a:p>
        </p:txBody>
      </p:sp>
      <p:sp>
        <p:nvSpPr>
          <p:cNvPr id="32" name="TextBox 31">
            <a:extLst>
              <a:ext uri="{FF2B5EF4-FFF2-40B4-BE49-F238E27FC236}">
                <a16:creationId xmlns:a16="http://schemas.microsoft.com/office/drawing/2014/main" id="{32C3349E-F83E-4C4E-B88E-C07692DA1896}"/>
              </a:ext>
            </a:extLst>
          </p:cNvPr>
          <p:cNvSpPr txBox="1"/>
          <p:nvPr/>
        </p:nvSpPr>
        <p:spPr>
          <a:xfrm>
            <a:off x="7309450" y="5174285"/>
            <a:ext cx="1598635" cy="692497"/>
          </a:xfrm>
          <a:prstGeom prst="rect">
            <a:avLst/>
          </a:prstGeom>
          <a:noFill/>
        </p:spPr>
        <p:txBody>
          <a:bodyPr wrap="square" rtlCol="0">
            <a:spAutoFit/>
          </a:bodyPr>
          <a:lstStyle/>
          <a:p>
            <a:pPr algn="ctr"/>
            <a:r>
              <a:rPr lang="en-US" sz="1300" b="1">
                <a:solidFill>
                  <a:schemeClr val="bg1"/>
                </a:solidFill>
                <a:latin typeface="Arial" panose="020B0604020202020204" pitchFamily="34" charset="0"/>
                <a:cs typeface="Arial" panose="020B0604020202020204" pitchFamily="34" charset="0"/>
              </a:rPr>
              <a:t>Subtext for description of </a:t>
            </a:r>
            <a:br>
              <a:rPr lang="en-US" sz="1300" b="1">
                <a:solidFill>
                  <a:schemeClr val="bg1"/>
                </a:solidFill>
                <a:latin typeface="Arial" panose="020B0604020202020204" pitchFamily="34" charset="0"/>
                <a:cs typeface="Arial" panose="020B0604020202020204" pitchFamily="34" charset="0"/>
              </a:rPr>
            </a:br>
            <a:r>
              <a:rPr lang="en-US" sz="1300" b="1">
                <a:solidFill>
                  <a:schemeClr val="bg1"/>
                </a:solidFill>
                <a:latin typeface="Arial" panose="020B0604020202020204" pitchFamily="34" charset="0"/>
                <a:cs typeface="Arial" panose="020B0604020202020204" pitchFamily="34" charset="0"/>
              </a:rPr>
              <a:t>the stats</a:t>
            </a:r>
          </a:p>
        </p:txBody>
      </p:sp>
      <p:sp>
        <p:nvSpPr>
          <p:cNvPr id="33" name="TextBox 32">
            <a:extLst>
              <a:ext uri="{FF2B5EF4-FFF2-40B4-BE49-F238E27FC236}">
                <a16:creationId xmlns:a16="http://schemas.microsoft.com/office/drawing/2014/main" id="{5789AA27-9333-4AE2-A9D6-04F46E1B91BA}"/>
              </a:ext>
            </a:extLst>
          </p:cNvPr>
          <p:cNvSpPr txBox="1"/>
          <p:nvPr/>
        </p:nvSpPr>
        <p:spPr>
          <a:xfrm>
            <a:off x="9538491" y="4576468"/>
            <a:ext cx="1368875" cy="784830"/>
          </a:xfrm>
          <a:prstGeom prst="rect">
            <a:avLst/>
          </a:prstGeom>
          <a:noFill/>
        </p:spPr>
        <p:txBody>
          <a:bodyPr wrap="square" rtlCol="0">
            <a:spAutoFit/>
          </a:bodyPr>
          <a:lstStyle/>
          <a:p>
            <a:pPr algn="ctr"/>
            <a:r>
              <a:rPr lang="en-US" sz="4500" b="1">
                <a:solidFill>
                  <a:schemeClr val="bg1">
                    <a:lumMod val="95000"/>
                  </a:schemeClr>
                </a:solidFill>
                <a:latin typeface="Arial Black" panose="020B0604020202020204" pitchFamily="34" charset="0"/>
                <a:cs typeface="Arial Black" panose="020B0604020202020204" pitchFamily="34" charset="0"/>
              </a:rPr>
              <a:t>00</a:t>
            </a:r>
            <a:r>
              <a:rPr lang="en-US" sz="4500" b="1" baseline="30000">
                <a:solidFill>
                  <a:schemeClr val="bg1">
                    <a:lumMod val="95000"/>
                  </a:schemeClr>
                </a:solidFill>
                <a:latin typeface="Arial Black" panose="020B0604020202020204" pitchFamily="34" charset="0"/>
                <a:cs typeface="Arial Black" panose="020B0604020202020204" pitchFamily="34" charset="0"/>
              </a:rPr>
              <a:t>%</a:t>
            </a:r>
          </a:p>
        </p:txBody>
      </p:sp>
      <p:sp>
        <p:nvSpPr>
          <p:cNvPr id="34" name="TextBox 33">
            <a:extLst>
              <a:ext uri="{FF2B5EF4-FFF2-40B4-BE49-F238E27FC236}">
                <a16:creationId xmlns:a16="http://schemas.microsoft.com/office/drawing/2014/main" id="{37EB9596-BEF4-4E7F-8711-F750C11ACA35}"/>
              </a:ext>
            </a:extLst>
          </p:cNvPr>
          <p:cNvSpPr txBox="1"/>
          <p:nvPr/>
        </p:nvSpPr>
        <p:spPr>
          <a:xfrm>
            <a:off x="9402318" y="5174285"/>
            <a:ext cx="1598635" cy="692497"/>
          </a:xfrm>
          <a:prstGeom prst="rect">
            <a:avLst/>
          </a:prstGeom>
          <a:noFill/>
        </p:spPr>
        <p:txBody>
          <a:bodyPr wrap="square" rtlCol="0">
            <a:spAutoFit/>
          </a:bodyPr>
          <a:lstStyle/>
          <a:p>
            <a:pPr algn="ctr"/>
            <a:r>
              <a:rPr lang="en-US" sz="1300" b="1">
                <a:solidFill>
                  <a:schemeClr val="bg1"/>
                </a:solidFill>
                <a:latin typeface="Arial" panose="020B0604020202020204" pitchFamily="34" charset="0"/>
                <a:cs typeface="Arial" panose="020B0604020202020204" pitchFamily="34" charset="0"/>
              </a:rPr>
              <a:t>Subtext for description of </a:t>
            </a:r>
            <a:br>
              <a:rPr lang="en-US" sz="1300" b="1">
                <a:solidFill>
                  <a:schemeClr val="bg1"/>
                </a:solidFill>
                <a:latin typeface="Arial" panose="020B0604020202020204" pitchFamily="34" charset="0"/>
                <a:cs typeface="Arial" panose="020B0604020202020204" pitchFamily="34" charset="0"/>
              </a:rPr>
            </a:br>
            <a:r>
              <a:rPr lang="en-US" sz="1300" b="1">
                <a:solidFill>
                  <a:schemeClr val="bg1"/>
                </a:solidFill>
                <a:latin typeface="Arial" panose="020B0604020202020204" pitchFamily="34" charset="0"/>
                <a:cs typeface="Arial" panose="020B0604020202020204" pitchFamily="34" charset="0"/>
              </a:rPr>
              <a:t>the stats</a:t>
            </a:r>
          </a:p>
        </p:txBody>
      </p:sp>
      <p:sp>
        <p:nvSpPr>
          <p:cNvPr id="35" name="Oval 34">
            <a:extLst>
              <a:ext uri="{FF2B5EF4-FFF2-40B4-BE49-F238E27FC236}">
                <a16:creationId xmlns:a16="http://schemas.microsoft.com/office/drawing/2014/main" id="{52F4AF8D-7290-43E8-8BC2-EA1ECD14B645}"/>
              </a:ext>
            </a:extLst>
          </p:cNvPr>
          <p:cNvSpPr/>
          <p:nvPr/>
        </p:nvSpPr>
        <p:spPr>
          <a:xfrm>
            <a:off x="869007" y="4279861"/>
            <a:ext cx="1839281" cy="1839281"/>
          </a:xfrm>
          <a:prstGeom prst="ellipse">
            <a:avLst/>
          </a:prstGeom>
          <a:solidFill>
            <a:srgbClr val="0075B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225E98AA-E147-4B3D-8A40-073FAF6B7F53}"/>
              </a:ext>
            </a:extLst>
          </p:cNvPr>
          <p:cNvSpPr txBox="1"/>
          <p:nvPr/>
        </p:nvSpPr>
        <p:spPr>
          <a:xfrm>
            <a:off x="1132108" y="4549939"/>
            <a:ext cx="1368875" cy="784830"/>
          </a:xfrm>
          <a:prstGeom prst="rect">
            <a:avLst/>
          </a:prstGeom>
          <a:noFill/>
        </p:spPr>
        <p:txBody>
          <a:bodyPr wrap="square" rtlCol="0">
            <a:spAutoFit/>
          </a:bodyPr>
          <a:lstStyle/>
          <a:p>
            <a:pPr algn="ctr"/>
            <a:r>
              <a:rPr lang="en-US" sz="4500" b="1">
                <a:solidFill>
                  <a:schemeClr val="bg1">
                    <a:lumMod val="95000"/>
                  </a:schemeClr>
                </a:solidFill>
                <a:latin typeface="Arial Black" panose="020B0604020202020204" pitchFamily="34" charset="0"/>
                <a:cs typeface="Arial Black" panose="020B0604020202020204" pitchFamily="34" charset="0"/>
              </a:rPr>
              <a:t>00</a:t>
            </a:r>
            <a:r>
              <a:rPr lang="en-US" sz="4500" b="1" baseline="30000">
                <a:solidFill>
                  <a:schemeClr val="bg1">
                    <a:lumMod val="95000"/>
                  </a:schemeClr>
                </a:solidFill>
                <a:latin typeface="Arial Black" panose="020B0604020202020204" pitchFamily="34" charset="0"/>
                <a:cs typeface="Arial Black" panose="020B0604020202020204" pitchFamily="34" charset="0"/>
              </a:rPr>
              <a:t>%</a:t>
            </a:r>
          </a:p>
        </p:txBody>
      </p:sp>
      <p:sp>
        <p:nvSpPr>
          <p:cNvPr id="37" name="TextBox 36">
            <a:extLst>
              <a:ext uri="{FF2B5EF4-FFF2-40B4-BE49-F238E27FC236}">
                <a16:creationId xmlns:a16="http://schemas.microsoft.com/office/drawing/2014/main" id="{F9084C2A-1600-4DB4-B490-0670265F22A1}"/>
              </a:ext>
            </a:extLst>
          </p:cNvPr>
          <p:cNvSpPr txBox="1"/>
          <p:nvPr/>
        </p:nvSpPr>
        <p:spPr>
          <a:xfrm>
            <a:off x="995935" y="5147756"/>
            <a:ext cx="1598635" cy="692497"/>
          </a:xfrm>
          <a:prstGeom prst="rect">
            <a:avLst/>
          </a:prstGeom>
          <a:noFill/>
        </p:spPr>
        <p:txBody>
          <a:bodyPr wrap="square" rtlCol="0">
            <a:spAutoFit/>
          </a:bodyPr>
          <a:lstStyle/>
          <a:p>
            <a:pPr algn="ctr"/>
            <a:r>
              <a:rPr lang="en-US" sz="1300" b="1">
                <a:solidFill>
                  <a:schemeClr val="bg1"/>
                </a:solidFill>
                <a:latin typeface="Arial" panose="020B0604020202020204" pitchFamily="34" charset="0"/>
                <a:cs typeface="Arial" panose="020B0604020202020204" pitchFamily="34" charset="0"/>
              </a:rPr>
              <a:t>Subtext for description of </a:t>
            </a:r>
            <a:br>
              <a:rPr lang="en-US" sz="1300" b="1">
                <a:solidFill>
                  <a:schemeClr val="bg1"/>
                </a:solidFill>
                <a:latin typeface="Arial" panose="020B0604020202020204" pitchFamily="34" charset="0"/>
                <a:cs typeface="Arial" panose="020B0604020202020204" pitchFamily="34" charset="0"/>
              </a:rPr>
            </a:br>
            <a:r>
              <a:rPr lang="en-US" sz="1300" b="1">
                <a:solidFill>
                  <a:schemeClr val="bg1"/>
                </a:solidFill>
                <a:latin typeface="Arial" panose="020B0604020202020204" pitchFamily="34" charset="0"/>
                <a:cs typeface="Arial" panose="020B0604020202020204" pitchFamily="34" charset="0"/>
              </a:rPr>
              <a:t>the stats</a:t>
            </a:r>
          </a:p>
        </p:txBody>
      </p:sp>
      <p:sp>
        <p:nvSpPr>
          <p:cNvPr id="4" name="TextBox 3">
            <a:extLst>
              <a:ext uri="{FF2B5EF4-FFF2-40B4-BE49-F238E27FC236}">
                <a16:creationId xmlns:a16="http://schemas.microsoft.com/office/drawing/2014/main" id="{E220DDB9-E25E-8BF0-9927-6EE8D297DF89}"/>
              </a:ext>
            </a:extLst>
          </p:cNvPr>
          <p:cNvSpPr txBox="1"/>
          <p:nvPr/>
        </p:nvSpPr>
        <p:spPr>
          <a:xfrm>
            <a:off x="7116318" y="220650"/>
            <a:ext cx="4572000" cy="1446550"/>
          </a:xfrm>
          <a:prstGeom prst="rect">
            <a:avLst/>
          </a:prstGeom>
          <a:solidFill>
            <a:srgbClr val="FFC000"/>
          </a:solidFill>
        </p:spPr>
        <p:txBody>
          <a:bodyPr wrap="square" rtlCol="0">
            <a:spAutoFit/>
          </a:bodyPr>
          <a:lstStyle>
            <a:defPPr>
              <a:defRPr lang="en-US"/>
            </a:defPPr>
            <a:lvl1pPr>
              <a:defRPr sz="1100" b="1" i="1"/>
            </a:lvl1pPr>
          </a:lstStyle>
          <a:p>
            <a:r>
              <a:rPr lang="en-US" dirty="0"/>
              <a:t>Here is an example of what you can do with the Photo Slide with Stats template. </a:t>
            </a:r>
            <a:br>
              <a:rPr lang="en-US" dirty="0"/>
            </a:br>
            <a:br>
              <a:rPr lang="en-US" dirty="0"/>
            </a:br>
            <a:r>
              <a:rPr lang="en-US" dirty="0"/>
              <a:t>Tip: The circles can be deleted or moved or changed from %. </a:t>
            </a:r>
          </a:p>
          <a:p>
            <a:endParaRPr lang="en-US" dirty="0"/>
          </a:p>
          <a:p>
            <a:r>
              <a:rPr lang="en-US" dirty="0"/>
              <a:t>Tip 2: To replace photo, delete, then click on icon to insert picture. To alter placement, click photo, select Picture Format  &gt; Crop.</a:t>
            </a:r>
          </a:p>
        </p:txBody>
      </p:sp>
    </p:spTree>
    <p:extLst>
      <p:ext uri="{BB962C8B-B14F-4D97-AF65-F5344CB8AC3E}">
        <p14:creationId xmlns:p14="http://schemas.microsoft.com/office/powerpoint/2010/main" val="3223745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68401-6C89-9430-8451-987BB11958F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F0E53D4-3C9A-A3AE-85D1-7D05A86EBD7C}"/>
              </a:ext>
            </a:extLst>
          </p:cNvPr>
          <p:cNvSpPr>
            <a:spLocks noGrp="1"/>
          </p:cNvSpPr>
          <p:nvPr>
            <p:ph type="title"/>
          </p:nvPr>
        </p:nvSpPr>
        <p:spPr/>
        <p:txBody>
          <a:bodyPr>
            <a:normAutofit/>
          </a:bodyPr>
          <a:lstStyle/>
          <a:p>
            <a:pPr algn="l"/>
            <a:r>
              <a:rPr lang="en-US" sz="5000" dirty="0">
                <a:latin typeface="Arial" panose="020B0604020202020204" pitchFamily="34" charset="0"/>
                <a:cs typeface="Arial" panose="020B0604020202020204" pitchFamily="34" charset="0"/>
              </a:rPr>
              <a:t>Why Bentley?</a:t>
            </a:r>
          </a:p>
        </p:txBody>
      </p:sp>
      <p:sp>
        <p:nvSpPr>
          <p:cNvPr id="5" name="TextBox 4">
            <a:extLst>
              <a:ext uri="{FF2B5EF4-FFF2-40B4-BE49-F238E27FC236}">
                <a16:creationId xmlns:a16="http://schemas.microsoft.com/office/drawing/2014/main" id="{2BEA5434-8F6E-CF7A-65A1-572AFE4A12FF}"/>
              </a:ext>
            </a:extLst>
          </p:cNvPr>
          <p:cNvSpPr txBox="1"/>
          <p:nvPr/>
        </p:nvSpPr>
        <p:spPr>
          <a:xfrm>
            <a:off x="835173" y="3429000"/>
            <a:ext cx="5581816" cy="995272"/>
          </a:xfrm>
          <a:prstGeom prst="rect">
            <a:avLst/>
          </a:prstGeom>
          <a:noFill/>
        </p:spPr>
        <p:txBody>
          <a:bodyPr wrap="square" rtlCol="0">
            <a:spAutoFit/>
          </a:bodyPr>
          <a:lstStyle/>
          <a:p>
            <a:pPr>
              <a:lnSpc>
                <a:spcPct val="120000"/>
              </a:lnSpc>
            </a:pPr>
            <a:r>
              <a:rPr lang="en-US" sz="1400" b="1" dirty="0">
                <a:solidFill>
                  <a:schemeClr val="accent4"/>
                </a:solidFill>
                <a:latin typeface="Arial" panose="020B0604020202020204" pitchFamily="34" charset="0"/>
                <a:cs typeface="Arial" panose="020B0604020202020204" pitchFamily="34" charset="0"/>
              </a:rPr>
              <a:t>Bentley University </a:t>
            </a:r>
            <a:r>
              <a:rPr lang="en-US" sz="1200" dirty="0">
                <a:solidFill>
                  <a:schemeClr val="bg1"/>
                </a:solidFill>
                <a:latin typeface="Arial" panose="020B0604020202020204" pitchFamily="34" charset="0"/>
                <a:cs typeface="Arial" panose="020B0604020202020204" pitchFamily="34" charset="0"/>
              </a:rPr>
              <a:t>is a leading business university renowned for its world-class faculty across an array of business disciplines. The institution is a recognized innovator with regards to curriculum – incorporating business,  technology, and the arts and sciences into the classroom.  </a:t>
            </a:r>
          </a:p>
        </p:txBody>
      </p:sp>
      <p:sp>
        <p:nvSpPr>
          <p:cNvPr id="2" name="TextBox 1">
            <a:extLst>
              <a:ext uri="{FF2B5EF4-FFF2-40B4-BE49-F238E27FC236}">
                <a16:creationId xmlns:a16="http://schemas.microsoft.com/office/drawing/2014/main" id="{1C220817-AAA2-EB65-74E0-8FDCBBDBFC59}"/>
              </a:ext>
            </a:extLst>
          </p:cNvPr>
          <p:cNvSpPr txBox="1"/>
          <p:nvPr/>
        </p:nvSpPr>
        <p:spPr>
          <a:xfrm>
            <a:off x="7137406" y="255554"/>
            <a:ext cx="4572000" cy="1107996"/>
          </a:xfrm>
          <a:prstGeom prst="rect">
            <a:avLst/>
          </a:prstGeom>
          <a:solidFill>
            <a:srgbClr val="FFC000"/>
          </a:solidFill>
        </p:spPr>
        <p:txBody>
          <a:bodyPr wrap="square" rtlCol="0">
            <a:spAutoFit/>
          </a:bodyPr>
          <a:lstStyle/>
          <a:p>
            <a:r>
              <a:rPr lang="en-US" sz="1100" b="1" i="1" dirty="0"/>
              <a:t>This is an example of what you can do with a Simple Title Photo template. Use as a presentation cover or section divider or info slide. </a:t>
            </a:r>
          </a:p>
          <a:p>
            <a:endParaRPr lang="en-US" sz="1100" b="1" i="1" dirty="0"/>
          </a:p>
          <a:p>
            <a:r>
              <a:rPr lang="en-US" sz="1100" b="1" i="1" dirty="0"/>
              <a:t>Tip: The headline and copy can be edited but the background photo can only be changed in the Master View.</a:t>
            </a:r>
          </a:p>
        </p:txBody>
      </p:sp>
    </p:spTree>
    <p:extLst>
      <p:ext uri="{BB962C8B-B14F-4D97-AF65-F5344CB8AC3E}">
        <p14:creationId xmlns:p14="http://schemas.microsoft.com/office/powerpoint/2010/main" val="705391684"/>
      </p:ext>
    </p:extLst>
  </p:cSld>
  <p:clrMapOvr>
    <a:masterClrMapping/>
  </p:clrMapOvr>
</p:sld>
</file>

<file path=ppt/theme/theme1.xml><?xml version="1.0" encoding="utf-8"?>
<a:theme xmlns:a="http://schemas.openxmlformats.org/drawingml/2006/main" name="Office Theme">
  <a:themeElements>
    <a:clrScheme name="Custom 1">
      <a:dk1>
        <a:srgbClr val="2B4566"/>
      </a:dk1>
      <a:lt1>
        <a:srgbClr val="FFFFFF"/>
      </a:lt1>
      <a:dk2>
        <a:srgbClr val="7B858F"/>
      </a:dk2>
      <a:lt2>
        <a:srgbClr val="EFECEA"/>
      </a:lt2>
      <a:accent1>
        <a:srgbClr val="42B7B0"/>
      </a:accent1>
      <a:accent2>
        <a:srgbClr val="0075BE"/>
      </a:accent2>
      <a:accent3>
        <a:srgbClr val="B3C642"/>
      </a:accent3>
      <a:accent4>
        <a:srgbClr val="FFCC33"/>
      </a:accent4>
      <a:accent5>
        <a:srgbClr val="FD6F50"/>
      </a:accent5>
      <a:accent6>
        <a:srgbClr val="82BCE5"/>
      </a:accent6>
      <a:hlink>
        <a:srgbClr val="EFECEA"/>
      </a:hlink>
      <a:folHlink>
        <a:srgbClr val="2F33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4020D01B0BCF24786AEDDD042068624" ma:contentTypeVersion="25" ma:contentTypeDescription="Create a new document." ma:contentTypeScope="" ma:versionID="21a04b1ad59afcbff70f79e5b8380343">
  <xsd:schema xmlns:xsd="http://www.w3.org/2001/XMLSchema" xmlns:xs="http://www.w3.org/2001/XMLSchema" xmlns:p="http://schemas.microsoft.com/office/2006/metadata/properties" xmlns:ns2="2dbb5fc5-1427-45d4-a906-636830d61383" xmlns:ns3="5c0976ff-c4b0-4238-9661-2937b7bd30a4" targetNamespace="http://schemas.microsoft.com/office/2006/metadata/properties" ma:root="true" ma:fieldsID="b01e407c8b6a5b68cae9666b67780826" ns2:_="" ns3:_="">
    <xsd:import namespace="2dbb5fc5-1427-45d4-a906-636830d61383"/>
    <xsd:import namespace="5c0976ff-c4b0-4238-9661-2937b7bd30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CompleteY_x002f_N" minOccurs="0"/>
                <xsd:element ref="ns3:Yes_x002f_No_x002f_Maybe"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bb5fc5-1427-45d4-a906-636830d6138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16d348ae-699e-4c47-8471-ab691b3b398c}" ma:internalName="TaxCatchAll" ma:showField="CatchAllData" ma:web="2dbb5fc5-1427-45d4-a906-636830d613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c0976ff-c4b0-4238-9661-2937b7bd30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CompleteY_x002f_N" ma:index="20" nillable="true" ma:displayName="Complete Y/N" ma:default="0" ma:description="Indicates if job is completed or not" ma:format="Dropdown" ma:internalName="CompleteY_x002f_N">
      <xsd:simpleType>
        <xsd:restriction base="dms:Boolean"/>
      </xsd:simpleType>
    </xsd:element>
    <xsd:element name="Yes_x002f_No_x002f_Maybe" ma:index="21" nillable="true" ma:displayName="Yes/No/Maybe" ma:format="Dropdown" ma:internalName="Yes_x002f_No_x002f_Maybe">
      <xsd:simpleType>
        <xsd:restriction base="dms:Choice">
          <xsd:enumeration value="Yes"/>
          <xsd:enumeration value="No"/>
          <xsd:enumeration value="Maybe"/>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4caf9c2-bc60-4c6f-afd4-0de5c46d829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2dbb5fc5-1427-45d4-a906-636830d61383">
      <UserInfo>
        <DisplayName>Schluntz, Christopher</DisplayName>
        <AccountId>45</AccountId>
        <AccountType/>
      </UserInfo>
    </SharedWithUsers>
    <TaxCatchAll xmlns="2dbb5fc5-1427-45d4-a906-636830d61383" xsi:nil="true"/>
    <lcf76f155ced4ddcb4097134ff3c332f xmlns="5c0976ff-c4b0-4238-9661-2937b7bd30a4">
      <Terms xmlns="http://schemas.microsoft.com/office/infopath/2007/PartnerControls"/>
    </lcf76f155ced4ddcb4097134ff3c332f>
    <CompleteY_x002f_N xmlns="5c0976ff-c4b0-4238-9661-2937b7bd30a4">false</CompleteY_x002f_N>
    <Yes_x002f_No_x002f_Maybe xmlns="5c0976ff-c4b0-4238-9661-2937b7bd30a4" xsi:nil="true"/>
  </documentManagement>
</p:properties>
</file>

<file path=customXml/itemProps1.xml><?xml version="1.0" encoding="utf-8"?>
<ds:datastoreItem xmlns:ds="http://schemas.openxmlformats.org/officeDocument/2006/customXml" ds:itemID="{4BC38519-C15F-4A79-B928-3EEDF136E9AD}">
  <ds:schemaRefs>
    <ds:schemaRef ds:uri="http://schemas.microsoft.com/sharepoint/v3/contenttype/forms"/>
  </ds:schemaRefs>
</ds:datastoreItem>
</file>

<file path=customXml/itemProps2.xml><?xml version="1.0" encoding="utf-8"?>
<ds:datastoreItem xmlns:ds="http://schemas.openxmlformats.org/officeDocument/2006/customXml" ds:itemID="{3DF90A23-2358-4E3C-81FE-6097914408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bb5fc5-1427-45d4-a906-636830d61383"/>
    <ds:schemaRef ds:uri="5c0976ff-c4b0-4238-9661-2937b7bd30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CE9577-3B4C-471F-87A3-95732D74B687}">
  <ds:schemaRefs>
    <ds:schemaRef ds:uri="http://www.w3.org/XML/1998/namespace"/>
    <ds:schemaRef ds:uri="http://schemas.microsoft.com/office/infopath/2007/PartnerControls"/>
    <ds:schemaRef ds:uri="http://purl.org/dc/dcmitype/"/>
    <ds:schemaRef ds:uri="2dbb5fc5-1427-45d4-a906-636830d61383"/>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5c0976ff-c4b0-4238-9661-2937b7bd30a4"/>
  </ds:schemaRefs>
</ds:datastoreItem>
</file>

<file path=docProps/app.xml><?xml version="1.0" encoding="utf-8"?>
<Properties xmlns="http://schemas.openxmlformats.org/officeDocument/2006/extended-properties" xmlns:vt="http://schemas.openxmlformats.org/officeDocument/2006/docPropsVTypes">
  <Template/>
  <TotalTime>11046</TotalTime>
  <Words>1669</Words>
  <Application>Microsoft Macintosh PowerPoint</Application>
  <PresentationFormat>Widescreen</PresentationFormat>
  <Paragraphs>137</Paragraphs>
  <Slides>16</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caecilia</vt:lpstr>
      <vt:lpstr>Aptos</vt:lpstr>
      <vt:lpstr>arial</vt:lpstr>
      <vt:lpstr>arial</vt:lpstr>
      <vt:lpstr>Arial Black</vt:lpstr>
      <vt:lpstr>Calibri</vt:lpstr>
      <vt:lpstr>Trebuchet MS</vt:lpstr>
      <vt:lpstr>Wingdings</vt:lpstr>
      <vt:lpstr>Office Theme</vt:lpstr>
      <vt:lpstr>Presentation Guide | Introduction</vt:lpstr>
      <vt:lpstr>PowerPoint Presentation</vt:lpstr>
      <vt:lpstr>PowerPoint Presentation</vt:lpstr>
      <vt:lpstr>Agenda</vt:lpstr>
      <vt:lpstr>Agenda</vt:lpstr>
      <vt:lpstr>PowerPoint Presentation</vt:lpstr>
      <vt:lpstr>PowerPoint Presentation</vt:lpstr>
      <vt:lpstr>PowerPoint Presentation</vt:lpstr>
      <vt:lpstr>Why Bentley?</vt:lpstr>
      <vt:lpstr>The History of Bentley University</vt:lpstr>
      <vt:lpstr>PowerPoint Presentation</vt:lpstr>
      <vt:lpstr>PowerPoint Presentation</vt:lpstr>
      <vt:lpstr>PowerPoint Presentation</vt:lpstr>
      <vt:lpstr>A National Leader</vt:lpstr>
      <vt:lpstr>Bentley named a Fair Trade University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Beverly Yeager</dc:creator>
  <cp:lastModifiedBy>Schluntz, Christopher</cp:lastModifiedBy>
  <cp:revision>60</cp:revision>
  <cp:lastPrinted>2023-02-11T01:54:55Z</cp:lastPrinted>
  <dcterms:created xsi:type="dcterms:W3CDTF">2019-12-30T19:44:32Z</dcterms:created>
  <dcterms:modified xsi:type="dcterms:W3CDTF">2025-03-17T18:38:04Z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0x010100B4020D01B0BCF24786AEDDD042068624</vt:lpwstr>
  </property>
  <property fmtid="{D5CDD505-2E9C-101B-9397-08002B2CF9AE}" pid="3" name="MediaServiceImageTags">
    <vt:lpwstr/>
  </property>
</Properties>
</file>