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6" r:id="rId4"/>
    <p:sldMasterId id="2147483717" r:id="rId5"/>
  </p:sldMasterIdLst>
  <p:notesMasterIdLst>
    <p:notesMasterId r:id="rId32"/>
  </p:notesMasterIdLst>
  <p:sldIdLst>
    <p:sldId id="269" r:id="rId6"/>
    <p:sldId id="256" r:id="rId7"/>
    <p:sldId id="287" r:id="rId8"/>
    <p:sldId id="318" r:id="rId9"/>
    <p:sldId id="326" r:id="rId10"/>
    <p:sldId id="299" r:id="rId11"/>
    <p:sldId id="261" r:id="rId12"/>
    <p:sldId id="282" r:id="rId13"/>
    <p:sldId id="319" r:id="rId14"/>
    <p:sldId id="320" r:id="rId15"/>
    <p:sldId id="321" r:id="rId16"/>
    <p:sldId id="294" r:id="rId17"/>
    <p:sldId id="323" r:id="rId18"/>
    <p:sldId id="300" r:id="rId19"/>
    <p:sldId id="259" r:id="rId20"/>
    <p:sldId id="327" r:id="rId21"/>
    <p:sldId id="301" r:id="rId22"/>
    <p:sldId id="308" r:id="rId23"/>
    <p:sldId id="283" r:id="rId24"/>
    <p:sldId id="302" r:id="rId25"/>
    <p:sldId id="309" r:id="rId26"/>
    <p:sldId id="297" r:id="rId27"/>
    <p:sldId id="303" r:id="rId28"/>
    <p:sldId id="310" r:id="rId29"/>
    <p:sldId id="298" r:id="rId30"/>
    <p:sldId id="305"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0" userDrawn="1">
          <p15:clr>
            <a:srgbClr val="A4A3A4"/>
          </p15:clr>
        </p15:guide>
        <p15:guide id="2" pos="29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ushing, Charlotte" initials="CC" lastIdx="8" clrIdx="0">
    <p:extLst>
      <p:ext uri="{19B8F6BF-5375-455C-9EA6-DF929625EA0E}">
        <p15:presenceInfo xmlns:p15="http://schemas.microsoft.com/office/powerpoint/2012/main" userId="S::ccushing@bentley.edu::b3e5492f-f223-4b2a-aea9-f5223f3454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5BF"/>
    <a:srgbClr val="355376"/>
    <a:srgbClr val="7B8490"/>
    <a:srgbClr val="B4C641"/>
    <a:srgbClr val="B5B4A9"/>
    <a:srgbClr val="42B7B0"/>
    <a:srgbClr val="F79E31"/>
    <a:srgbClr val="7045E8"/>
    <a:srgbClr val="F0B72C"/>
    <a:srgbClr val="82BC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914D63-C0E8-4AAD-B5BB-F664AAB88C78}" v="131" dt="2021-05-19T19:48:44.5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58" y="187"/>
      </p:cViewPr>
      <p:guideLst>
        <p:guide orient="horz" pos="1200"/>
        <p:guide pos="2928"/>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shing, Charlotte" userId="b3e5492f-f223-4b2a-aea9-f5223f345426" providerId="ADAL" clId="{A1914D63-C0E8-4AAD-B5BB-F664AAB88C78}"/>
    <pc:docChg chg="undo custSel delSld modSld">
      <pc:chgData name="Cushing, Charlotte" userId="b3e5492f-f223-4b2a-aea9-f5223f345426" providerId="ADAL" clId="{A1914D63-C0E8-4AAD-B5BB-F664AAB88C78}" dt="2021-05-19T20:11:50.763" v="711" actId="20577"/>
      <pc:docMkLst>
        <pc:docMk/>
      </pc:docMkLst>
      <pc:sldChg chg="modSp mod">
        <pc:chgData name="Cushing, Charlotte" userId="b3e5492f-f223-4b2a-aea9-f5223f345426" providerId="ADAL" clId="{A1914D63-C0E8-4AAD-B5BB-F664AAB88C78}" dt="2021-04-29T15:30:03.012" v="63" actId="20577"/>
        <pc:sldMkLst>
          <pc:docMk/>
          <pc:sldMk cId="3724704924" sldId="256"/>
        </pc:sldMkLst>
        <pc:spChg chg="mod">
          <ac:chgData name="Cushing, Charlotte" userId="b3e5492f-f223-4b2a-aea9-f5223f345426" providerId="ADAL" clId="{A1914D63-C0E8-4AAD-B5BB-F664AAB88C78}" dt="2021-04-29T15:30:03.012" v="63" actId="20577"/>
          <ac:spMkLst>
            <pc:docMk/>
            <pc:sldMk cId="3724704924" sldId="256"/>
            <ac:spMk id="15" creationId="{A687BF2A-21CD-7241-AE32-A3F8F7DF8A6A}"/>
          </ac:spMkLst>
        </pc:spChg>
      </pc:sldChg>
      <pc:sldChg chg="modSp mod">
        <pc:chgData name="Cushing, Charlotte" userId="b3e5492f-f223-4b2a-aea9-f5223f345426" providerId="ADAL" clId="{A1914D63-C0E8-4AAD-B5BB-F664AAB88C78}" dt="2021-04-29T15:29:04.482" v="57" actId="20577"/>
        <pc:sldMkLst>
          <pc:docMk/>
          <pc:sldMk cId="1941602601" sldId="269"/>
        </pc:sldMkLst>
        <pc:spChg chg="mod">
          <ac:chgData name="Cushing, Charlotte" userId="b3e5492f-f223-4b2a-aea9-f5223f345426" providerId="ADAL" clId="{A1914D63-C0E8-4AAD-B5BB-F664AAB88C78}" dt="2021-04-29T15:29:04.482" v="57" actId="20577"/>
          <ac:spMkLst>
            <pc:docMk/>
            <pc:sldMk cId="1941602601" sldId="269"/>
            <ac:spMk id="3" creationId="{5B86115E-97F5-4949-96BC-41AA76F77572}"/>
          </ac:spMkLst>
        </pc:spChg>
      </pc:sldChg>
      <pc:sldChg chg="addSp modSp mod delCm">
        <pc:chgData name="Cushing, Charlotte" userId="b3e5492f-f223-4b2a-aea9-f5223f345426" providerId="ADAL" clId="{A1914D63-C0E8-4AAD-B5BB-F664AAB88C78}" dt="2021-05-19T19:43:46.967" v="307" actId="255"/>
        <pc:sldMkLst>
          <pc:docMk/>
          <pc:sldMk cId="2797498647" sldId="282"/>
        </pc:sldMkLst>
        <pc:spChg chg="add mod">
          <ac:chgData name="Cushing, Charlotte" userId="b3e5492f-f223-4b2a-aea9-f5223f345426" providerId="ADAL" clId="{A1914D63-C0E8-4AAD-B5BB-F664AAB88C78}" dt="2021-05-19T19:43:46.967" v="307" actId="255"/>
          <ac:spMkLst>
            <pc:docMk/>
            <pc:sldMk cId="2797498647" sldId="282"/>
            <ac:spMk id="2" creationId="{D3A27ACA-D91A-447C-AB4F-04ACA5E81994}"/>
          </ac:spMkLst>
        </pc:spChg>
      </pc:sldChg>
      <pc:sldChg chg="addSp delSp modSp mod">
        <pc:chgData name="Cushing, Charlotte" userId="b3e5492f-f223-4b2a-aea9-f5223f345426" providerId="ADAL" clId="{A1914D63-C0E8-4AAD-B5BB-F664AAB88C78}" dt="2021-05-19T19:56:24.413" v="458" actId="20577"/>
        <pc:sldMkLst>
          <pc:docMk/>
          <pc:sldMk cId="1401984743" sldId="283"/>
        </pc:sldMkLst>
        <pc:graphicFrameChg chg="add del mod">
          <ac:chgData name="Cushing, Charlotte" userId="b3e5492f-f223-4b2a-aea9-f5223f345426" providerId="ADAL" clId="{A1914D63-C0E8-4AAD-B5BB-F664AAB88C78}" dt="2021-04-29T15:29:35.355" v="61"/>
          <ac:graphicFrameMkLst>
            <pc:docMk/>
            <pc:sldMk cId="1401984743" sldId="283"/>
            <ac:graphicFrameMk id="2" creationId="{B7E13A91-1EBA-483D-AD58-5EAD1BBC6B26}"/>
          </ac:graphicFrameMkLst>
        </pc:graphicFrameChg>
        <pc:graphicFrameChg chg="mod modGraphic">
          <ac:chgData name="Cushing, Charlotte" userId="b3e5492f-f223-4b2a-aea9-f5223f345426" providerId="ADAL" clId="{A1914D63-C0E8-4AAD-B5BB-F664AAB88C78}" dt="2021-05-19T19:56:24.413" v="458" actId="20577"/>
          <ac:graphicFrameMkLst>
            <pc:docMk/>
            <pc:sldMk cId="1401984743" sldId="283"/>
            <ac:graphicFrameMk id="5" creationId="{1DC43086-744C-4E48-B332-1B7756057463}"/>
          </ac:graphicFrameMkLst>
        </pc:graphicFrameChg>
      </pc:sldChg>
      <pc:sldChg chg="del">
        <pc:chgData name="Cushing, Charlotte" userId="b3e5492f-f223-4b2a-aea9-f5223f345426" providerId="ADAL" clId="{A1914D63-C0E8-4AAD-B5BB-F664AAB88C78}" dt="2021-04-29T15:28:26.380" v="41" actId="2696"/>
        <pc:sldMkLst>
          <pc:docMk/>
          <pc:sldMk cId="3457442820" sldId="284"/>
        </pc:sldMkLst>
      </pc:sldChg>
      <pc:sldChg chg="addSp modSp mod delCm">
        <pc:chgData name="Cushing, Charlotte" userId="b3e5492f-f223-4b2a-aea9-f5223f345426" providerId="ADAL" clId="{A1914D63-C0E8-4AAD-B5BB-F664AAB88C78}" dt="2021-05-19T19:44:13.276" v="310" actId="14100"/>
        <pc:sldMkLst>
          <pc:docMk/>
          <pc:sldMk cId="2245343180" sldId="294"/>
        </pc:sldMkLst>
        <pc:spChg chg="add mod">
          <ac:chgData name="Cushing, Charlotte" userId="b3e5492f-f223-4b2a-aea9-f5223f345426" providerId="ADAL" clId="{A1914D63-C0E8-4AAD-B5BB-F664AAB88C78}" dt="2021-05-19T19:44:13.276" v="310" actId="14100"/>
          <ac:spMkLst>
            <pc:docMk/>
            <pc:sldMk cId="2245343180" sldId="294"/>
            <ac:spMk id="3" creationId="{2E8EE490-318D-49EC-9AEA-D29B92C3742D}"/>
          </ac:spMkLst>
        </pc:spChg>
      </pc:sldChg>
      <pc:sldChg chg="modSp mod">
        <pc:chgData name="Cushing, Charlotte" userId="b3e5492f-f223-4b2a-aea9-f5223f345426" providerId="ADAL" clId="{A1914D63-C0E8-4AAD-B5BB-F664AAB88C78}" dt="2021-05-19T20:08:23.025" v="644" actId="20577"/>
        <pc:sldMkLst>
          <pc:docMk/>
          <pc:sldMk cId="579735873" sldId="297"/>
        </pc:sldMkLst>
        <pc:graphicFrameChg chg="modGraphic">
          <ac:chgData name="Cushing, Charlotte" userId="b3e5492f-f223-4b2a-aea9-f5223f345426" providerId="ADAL" clId="{A1914D63-C0E8-4AAD-B5BB-F664AAB88C78}" dt="2021-05-19T20:08:23.025" v="644" actId="20577"/>
          <ac:graphicFrameMkLst>
            <pc:docMk/>
            <pc:sldMk cId="579735873" sldId="297"/>
            <ac:graphicFrameMk id="5" creationId="{1DC43086-744C-4E48-B332-1B7756057463}"/>
          </ac:graphicFrameMkLst>
        </pc:graphicFrameChg>
      </pc:sldChg>
      <pc:sldChg chg="modSp mod">
        <pc:chgData name="Cushing, Charlotte" userId="b3e5492f-f223-4b2a-aea9-f5223f345426" providerId="ADAL" clId="{A1914D63-C0E8-4AAD-B5BB-F664AAB88C78}" dt="2021-05-19T20:11:50.763" v="711" actId="20577"/>
        <pc:sldMkLst>
          <pc:docMk/>
          <pc:sldMk cId="1576821905" sldId="298"/>
        </pc:sldMkLst>
        <pc:graphicFrameChg chg="mod modGraphic">
          <ac:chgData name="Cushing, Charlotte" userId="b3e5492f-f223-4b2a-aea9-f5223f345426" providerId="ADAL" clId="{A1914D63-C0E8-4AAD-B5BB-F664AAB88C78}" dt="2021-05-19T20:11:50.763" v="711" actId="20577"/>
          <ac:graphicFrameMkLst>
            <pc:docMk/>
            <pc:sldMk cId="1576821905" sldId="298"/>
            <ac:graphicFrameMk id="5" creationId="{1DC43086-744C-4E48-B332-1B7756057463}"/>
          </ac:graphicFrameMkLst>
        </pc:graphicFrameChg>
      </pc:sldChg>
      <pc:sldChg chg="modSp mod">
        <pc:chgData name="Cushing, Charlotte" userId="b3e5492f-f223-4b2a-aea9-f5223f345426" providerId="ADAL" clId="{A1914D63-C0E8-4AAD-B5BB-F664AAB88C78}" dt="2021-05-07T17:48:32.553" v="82" actId="14100"/>
        <pc:sldMkLst>
          <pc:docMk/>
          <pc:sldMk cId="3391369464" sldId="302"/>
        </pc:sldMkLst>
        <pc:spChg chg="mod">
          <ac:chgData name="Cushing, Charlotte" userId="b3e5492f-f223-4b2a-aea9-f5223f345426" providerId="ADAL" clId="{A1914D63-C0E8-4AAD-B5BB-F664AAB88C78}" dt="2021-05-07T17:48:32.553" v="82" actId="14100"/>
          <ac:spMkLst>
            <pc:docMk/>
            <pc:sldMk cId="3391369464" sldId="302"/>
            <ac:spMk id="5" creationId="{ECF80ECB-B9BA-4EEC-A5F8-7A44AB3A259F}"/>
          </ac:spMkLst>
        </pc:spChg>
      </pc:sldChg>
      <pc:sldChg chg="modSp mod">
        <pc:chgData name="Cushing, Charlotte" userId="b3e5492f-f223-4b2a-aea9-f5223f345426" providerId="ADAL" clId="{A1914D63-C0E8-4AAD-B5BB-F664AAB88C78}" dt="2021-05-07T17:47:57.353" v="69" actId="14100"/>
        <pc:sldMkLst>
          <pc:docMk/>
          <pc:sldMk cId="2831035812" sldId="303"/>
        </pc:sldMkLst>
        <pc:spChg chg="mod">
          <ac:chgData name="Cushing, Charlotte" userId="b3e5492f-f223-4b2a-aea9-f5223f345426" providerId="ADAL" clId="{A1914D63-C0E8-4AAD-B5BB-F664AAB88C78}" dt="2021-05-07T17:47:57.353" v="69" actId="14100"/>
          <ac:spMkLst>
            <pc:docMk/>
            <pc:sldMk cId="2831035812" sldId="303"/>
            <ac:spMk id="5" creationId="{A9A1C9D6-7ACA-477F-89BD-CD03A6D379CE}"/>
          </ac:spMkLst>
        </pc:spChg>
      </pc:sldChg>
      <pc:sldChg chg="modSp mod">
        <pc:chgData name="Cushing, Charlotte" userId="b3e5492f-f223-4b2a-aea9-f5223f345426" providerId="ADAL" clId="{A1914D63-C0E8-4AAD-B5BB-F664AAB88C78}" dt="2021-04-29T15:28:05.578" v="39" actId="27636"/>
        <pc:sldMkLst>
          <pc:docMk/>
          <pc:sldMk cId="1008865677" sldId="305"/>
        </pc:sldMkLst>
        <pc:spChg chg="mod">
          <ac:chgData name="Cushing, Charlotte" userId="b3e5492f-f223-4b2a-aea9-f5223f345426" providerId="ADAL" clId="{A1914D63-C0E8-4AAD-B5BB-F664AAB88C78}" dt="2021-04-29T15:28:05.578" v="39" actId="27636"/>
          <ac:spMkLst>
            <pc:docMk/>
            <pc:sldMk cId="1008865677" sldId="305"/>
            <ac:spMk id="31" creationId="{3AF31C30-5474-0243-B8FA-57FE29534FF0}"/>
          </ac:spMkLst>
        </pc:spChg>
      </pc:sldChg>
      <pc:sldChg chg="modSp mod">
        <pc:chgData name="Cushing, Charlotte" userId="b3e5492f-f223-4b2a-aea9-f5223f345426" providerId="ADAL" clId="{A1914D63-C0E8-4AAD-B5BB-F664AAB88C78}" dt="2021-04-29T17:03:47.510" v="68" actId="12788"/>
        <pc:sldMkLst>
          <pc:docMk/>
          <pc:sldMk cId="613245263" sldId="320"/>
        </pc:sldMkLst>
        <pc:spChg chg="mod">
          <ac:chgData name="Cushing, Charlotte" userId="b3e5492f-f223-4b2a-aea9-f5223f345426" providerId="ADAL" clId="{A1914D63-C0E8-4AAD-B5BB-F664AAB88C78}" dt="2021-04-29T17:03:21.902" v="66" actId="554"/>
          <ac:spMkLst>
            <pc:docMk/>
            <pc:sldMk cId="613245263" sldId="320"/>
            <ac:spMk id="20" creationId="{473B3B55-5027-49A6-A79A-593DC19AB15C}"/>
          </ac:spMkLst>
        </pc:spChg>
        <pc:spChg chg="mod">
          <ac:chgData name="Cushing, Charlotte" userId="b3e5492f-f223-4b2a-aea9-f5223f345426" providerId="ADAL" clId="{A1914D63-C0E8-4AAD-B5BB-F664AAB88C78}" dt="2021-04-29T17:03:47.510" v="68" actId="12788"/>
          <ac:spMkLst>
            <pc:docMk/>
            <pc:sldMk cId="613245263" sldId="320"/>
            <ac:spMk id="21" creationId="{A1D33AA4-8F95-4F0B-B505-0540C706D363}"/>
          </ac:spMkLst>
        </pc:spChg>
        <pc:spChg chg="mod">
          <ac:chgData name="Cushing, Charlotte" userId="b3e5492f-f223-4b2a-aea9-f5223f345426" providerId="ADAL" clId="{A1914D63-C0E8-4AAD-B5BB-F664AAB88C78}" dt="2021-04-29T17:03:21.902" v="66" actId="554"/>
          <ac:spMkLst>
            <pc:docMk/>
            <pc:sldMk cId="613245263" sldId="320"/>
            <ac:spMk id="22" creationId="{A0401433-9E97-48B6-A7A0-314A8C76331A}"/>
          </ac:spMkLst>
        </pc:spChg>
        <pc:spChg chg="mod">
          <ac:chgData name="Cushing, Charlotte" userId="b3e5492f-f223-4b2a-aea9-f5223f345426" providerId="ADAL" clId="{A1914D63-C0E8-4AAD-B5BB-F664AAB88C78}" dt="2021-04-29T17:03:21.902" v="66" actId="554"/>
          <ac:spMkLst>
            <pc:docMk/>
            <pc:sldMk cId="613245263" sldId="320"/>
            <ac:spMk id="23" creationId="{D3633AD3-22EC-4057-B3BF-78E63ED75347}"/>
          </ac:spMkLst>
        </pc:spChg>
        <pc:grpChg chg="mod">
          <ac:chgData name="Cushing, Charlotte" userId="b3e5492f-f223-4b2a-aea9-f5223f345426" providerId="ADAL" clId="{A1914D63-C0E8-4AAD-B5BB-F664AAB88C78}" dt="2021-04-29T17:03:35.856" v="67" actId="554"/>
          <ac:grpSpMkLst>
            <pc:docMk/>
            <pc:sldMk cId="613245263" sldId="320"/>
            <ac:grpSpMk id="24" creationId="{88FFF59B-24C8-42BD-9445-1BCFDD461CE3}"/>
          </ac:grpSpMkLst>
        </pc:grpChg>
        <pc:grpChg chg="mod">
          <ac:chgData name="Cushing, Charlotte" userId="b3e5492f-f223-4b2a-aea9-f5223f345426" providerId="ADAL" clId="{A1914D63-C0E8-4AAD-B5BB-F664AAB88C78}" dt="2021-04-29T17:03:35.856" v="67" actId="554"/>
          <ac:grpSpMkLst>
            <pc:docMk/>
            <pc:sldMk cId="613245263" sldId="320"/>
            <ac:grpSpMk id="25" creationId="{93D40958-78E8-4E6F-B0CB-DA9778AD036E}"/>
          </ac:grpSpMkLst>
        </pc:grpChg>
        <pc:grpChg chg="mod">
          <ac:chgData name="Cushing, Charlotte" userId="b3e5492f-f223-4b2a-aea9-f5223f345426" providerId="ADAL" clId="{A1914D63-C0E8-4AAD-B5BB-F664AAB88C78}" dt="2021-04-29T17:03:47.510" v="68" actId="12788"/>
          <ac:grpSpMkLst>
            <pc:docMk/>
            <pc:sldMk cId="613245263" sldId="320"/>
            <ac:grpSpMk id="26" creationId="{1CDEA5AD-43D8-4FA2-9E9D-0E19542C9BA0}"/>
          </ac:grpSpMkLst>
        </pc:grpChg>
        <pc:grpChg chg="mod">
          <ac:chgData name="Cushing, Charlotte" userId="b3e5492f-f223-4b2a-aea9-f5223f345426" providerId="ADAL" clId="{A1914D63-C0E8-4AAD-B5BB-F664AAB88C78}" dt="2021-04-29T17:03:35.856" v="67" actId="554"/>
          <ac:grpSpMkLst>
            <pc:docMk/>
            <pc:sldMk cId="613245263" sldId="320"/>
            <ac:grpSpMk id="27" creationId="{7E668F15-BB66-4A5F-975F-E133CADC76E6}"/>
          </ac:grpSpMkLst>
        </pc:grpChg>
      </pc:sldChg>
      <pc:sldChg chg="del">
        <pc:chgData name="Cushing, Charlotte" userId="b3e5492f-f223-4b2a-aea9-f5223f345426" providerId="ADAL" clId="{A1914D63-C0E8-4AAD-B5BB-F664AAB88C78}" dt="2021-04-29T15:28:29.240" v="42" actId="2696"/>
        <pc:sldMkLst>
          <pc:docMk/>
          <pc:sldMk cId="2119749910" sldId="324"/>
        </pc:sldMkLst>
      </pc:sldChg>
      <pc:sldChg chg="modSp addCm delCm modCm">
        <pc:chgData name="Cushing, Charlotte" userId="b3e5492f-f223-4b2a-aea9-f5223f345426" providerId="ADAL" clId="{A1914D63-C0E8-4AAD-B5BB-F664AAB88C78}" dt="2021-05-19T19:48:44.599" v="421" actId="20577"/>
        <pc:sldMkLst>
          <pc:docMk/>
          <pc:sldMk cId="2556663398" sldId="326"/>
        </pc:sldMkLst>
        <pc:graphicFrameChg chg="mod">
          <ac:chgData name="Cushing, Charlotte" userId="b3e5492f-f223-4b2a-aea9-f5223f345426" providerId="ADAL" clId="{A1914D63-C0E8-4AAD-B5BB-F664AAB88C78}" dt="2021-05-19T19:48:44.599" v="421" actId="20577"/>
          <ac:graphicFrameMkLst>
            <pc:docMk/>
            <pc:sldMk cId="2556663398" sldId="326"/>
            <ac:graphicFrameMk id="8" creationId="{BC598A7F-5230-46F8-80E0-15AEB3FAA28D}"/>
          </ac:graphicFrameMkLst>
        </pc:graphicFrameChg>
      </pc:sldChg>
      <pc:sldChg chg="del">
        <pc:chgData name="Cushing, Charlotte" userId="b3e5492f-f223-4b2a-aea9-f5223f345426" providerId="ADAL" clId="{A1914D63-C0E8-4AAD-B5BB-F664AAB88C78}" dt="2021-04-29T15:28:23.583" v="40" actId="2696"/>
        <pc:sldMkLst>
          <pc:docMk/>
          <pc:sldMk cId="3316495837" sldId="328"/>
        </pc:sldMkLst>
      </pc:sldChg>
      <pc:sldMasterChg chg="delSldLayout">
        <pc:chgData name="Cushing, Charlotte" userId="b3e5492f-f223-4b2a-aea9-f5223f345426" providerId="ADAL" clId="{A1914D63-C0E8-4AAD-B5BB-F664AAB88C78}" dt="2021-04-29T15:28:26.380" v="41" actId="2696"/>
        <pc:sldMasterMkLst>
          <pc:docMk/>
          <pc:sldMasterMk cId="3275567399" sldId="2147483686"/>
        </pc:sldMasterMkLst>
        <pc:sldLayoutChg chg="del">
          <pc:chgData name="Cushing, Charlotte" userId="b3e5492f-f223-4b2a-aea9-f5223f345426" providerId="ADAL" clId="{A1914D63-C0E8-4AAD-B5BB-F664AAB88C78}" dt="2021-04-29T15:28:26.380" v="41" actId="2696"/>
          <pc:sldLayoutMkLst>
            <pc:docMk/>
            <pc:sldMasterMk cId="3275567399" sldId="2147483686"/>
            <pc:sldLayoutMk cId="1883349024" sldId="214748371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F2771-C66D-4D27-BE80-64D36CB8D138}" type="doc">
      <dgm:prSet loTypeId="urn:microsoft.com/office/officeart/2005/8/layout/radial4" loCatId="relationship" qsTypeId="urn:microsoft.com/office/officeart/2005/8/quickstyle/simple1" qsCatId="simple" csTypeId="urn:microsoft.com/office/officeart/2005/8/colors/accent0_3" csCatId="mainScheme" phldr="1"/>
      <dgm:spPr/>
      <dgm:t>
        <a:bodyPr/>
        <a:lstStyle/>
        <a:p>
          <a:endParaRPr lang="en-US"/>
        </a:p>
      </dgm:t>
    </dgm:pt>
    <dgm:pt modelId="{C24A23F2-50B6-42C3-8730-373F34A7CF95}">
      <dgm:prSet phldrT="[Text]"/>
      <dgm:spPr>
        <a:solidFill>
          <a:srgbClr val="355376"/>
        </a:solidFill>
        <a:ln w="57150">
          <a:solidFill>
            <a:srgbClr val="0075BF"/>
          </a:solidFill>
        </a:ln>
      </dgm:spPr>
      <dgm:t>
        <a:bodyPr/>
        <a:lstStyle/>
        <a:p>
          <a:r>
            <a:rPr lang="en-US">
              <a:latin typeface="Arial Black" panose="020B0A04020102020204" pitchFamily="34" charset="0"/>
            </a:rPr>
            <a:t>DE&amp;I Strategic Plan</a:t>
          </a:r>
        </a:p>
      </dgm:t>
    </dgm:pt>
    <dgm:pt modelId="{EBA5C642-8AE2-440E-9203-CBE3AD7147CA}" type="parTrans" cxnId="{A4863BA0-1319-4E07-B750-6A0113D6E9C0}">
      <dgm:prSet/>
      <dgm:spPr/>
      <dgm:t>
        <a:bodyPr/>
        <a:lstStyle/>
        <a:p>
          <a:endParaRPr lang="en-US"/>
        </a:p>
      </dgm:t>
    </dgm:pt>
    <dgm:pt modelId="{9A2ED7FE-F926-483A-8DE9-17C80A6E50DA}" type="sibTrans" cxnId="{A4863BA0-1319-4E07-B750-6A0113D6E9C0}">
      <dgm:prSet/>
      <dgm:spPr/>
      <dgm:t>
        <a:bodyPr/>
        <a:lstStyle/>
        <a:p>
          <a:endParaRPr lang="en-US"/>
        </a:p>
      </dgm:t>
    </dgm:pt>
    <dgm:pt modelId="{2C819768-48E4-448C-8442-0ED42474DD64}">
      <dgm:prSet phldrT="[Text]"/>
      <dgm:spPr>
        <a:solidFill>
          <a:srgbClr val="355376"/>
        </a:solidFill>
        <a:ln w="28575">
          <a:solidFill>
            <a:srgbClr val="B4C641"/>
          </a:solidFill>
        </a:ln>
      </dgm:spPr>
      <dgm:t>
        <a:bodyPr/>
        <a:lstStyle/>
        <a:p>
          <a:r>
            <a:rPr lang="en-US" b="1" dirty="0"/>
            <a:t>National Events</a:t>
          </a:r>
        </a:p>
      </dgm:t>
    </dgm:pt>
    <dgm:pt modelId="{F615B089-48E2-4F6F-9903-392E7EB91E5E}" type="parTrans" cxnId="{2BFAD11B-2595-464F-94BA-65C90B5CAAE0}">
      <dgm:prSet/>
      <dgm:spPr>
        <a:gradFill flip="none" rotWithShape="0">
          <a:gsLst>
            <a:gs pos="0">
              <a:srgbClr val="B5B4A9">
                <a:tint val="66000"/>
                <a:satMod val="160000"/>
              </a:srgbClr>
            </a:gs>
            <a:gs pos="50000">
              <a:srgbClr val="B5B4A9">
                <a:tint val="44500"/>
                <a:satMod val="160000"/>
              </a:srgbClr>
            </a:gs>
            <a:gs pos="100000">
              <a:srgbClr val="B5B4A9">
                <a:tint val="23500"/>
                <a:satMod val="160000"/>
              </a:srgbClr>
            </a:gs>
          </a:gsLst>
          <a:lin ang="2700000" scaled="1"/>
          <a:tileRect/>
        </a:gradFill>
      </dgm:spPr>
      <dgm:t>
        <a:bodyPr/>
        <a:lstStyle/>
        <a:p>
          <a:endParaRPr lang="en-US"/>
        </a:p>
      </dgm:t>
    </dgm:pt>
    <dgm:pt modelId="{1E1D3FB8-1908-4C29-8D26-86B139A02F81}" type="sibTrans" cxnId="{2BFAD11B-2595-464F-94BA-65C90B5CAAE0}">
      <dgm:prSet/>
      <dgm:spPr/>
      <dgm:t>
        <a:bodyPr/>
        <a:lstStyle/>
        <a:p>
          <a:endParaRPr lang="en-US"/>
        </a:p>
      </dgm:t>
    </dgm:pt>
    <dgm:pt modelId="{6CDD660C-9F17-4B8D-8356-CC7E0B9EDD71}">
      <dgm:prSet phldrT="[Text]"/>
      <dgm:spPr>
        <a:solidFill>
          <a:srgbClr val="355376"/>
        </a:solidFill>
        <a:ln w="28575">
          <a:solidFill>
            <a:srgbClr val="B4C641"/>
          </a:solidFill>
        </a:ln>
      </dgm:spPr>
      <dgm:t>
        <a:bodyPr/>
        <a:lstStyle/>
        <a:p>
          <a:r>
            <a:rPr lang="en-US" b="1"/>
            <a:t>University Messaging</a:t>
          </a:r>
        </a:p>
      </dgm:t>
    </dgm:pt>
    <dgm:pt modelId="{1D8D74D0-DEC7-4B59-BCF2-3E7A5840511A}" type="parTrans" cxnId="{41F254B8-4533-4393-AFB0-8CAC5175EB18}">
      <dgm:prSet/>
      <dgm:spPr>
        <a:gradFill flip="none" rotWithShape="0">
          <a:gsLst>
            <a:gs pos="0">
              <a:srgbClr val="B5B4A9">
                <a:tint val="66000"/>
                <a:satMod val="160000"/>
              </a:srgbClr>
            </a:gs>
            <a:gs pos="50000">
              <a:srgbClr val="B5B4A9">
                <a:tint val="44500"/>
                <a:satMod val="160000"/>
              </a:srgbClr>
            </a:gs>
            <a:gs pos="100000">
              <a:srgbClr val="B5B4A9">
                <a:tint val="23500"/>
                <a:satMod val="160000"/>
              </a:srgbClr>
            </a:gs>
          </a:gsLst>
          <a:lin ang="2700000" scaled="1"/>
          <a:tileRect/>
        </a:gradFill>
      </dgm:spPr>
      <dgm:t>
        <a:bodyPr/>
        <a:lstStyle/>
        <a:p>
          <a:endParaRPr lang="en-US"/>
        </a:p>
      </dgm:t>
    </dgm:pt>
    <dgm:pt modelId="{2ADFFA0C-A620-465E-91BB-8D5BF26016B0}" type="sibTrans" cxnId="{41F254B8-4533-4393-AFB0-8CAC5175EB18}">
      <dgm:prSet/>
      <dgm:spPr/>
      <dgm:t>
        <a:bodyPr/>
        <a:lstStyle/>
        <a:p>
          <a:endParaRPr lang="en-US"/>
        </a:p>
      </dgm:t>
    </dgm:pt>
    <dgm:pt modelId="{30ED284C-5BE4-40AE-8405-811384FDA927}">
      <dgm:prSet phldrT="[Text]"/>
      <dgm:spPr>
        <a:solidFill>
          <a:srgbClr val="355376"/>
        </a:solidFill>
        <a:ln w="28575">
          <a:solidFill>
            <a:srgbClr val="B4C641"/>
          </a:solidFill>
        </a:ln>
      </dgm:spPr>
      <dgm:t>
        <a:bodyPr/>
        <a:lstStyle/>
        <a:p>
          <a:r>
            <a:rPr lang="en-US" b="1"/>
            <a:t>Provost’s Scholarship &amp; Practice</a:t>
          </a:r>
        </a:p>
      </dgm:t>
    </dgm:pt>
    <dgm:pt modelId="{3702CEA1-5F99-4780-84DF-EC312601DAE8}" type="parTrans" cxnId="{88F99CB0-0E5A-4FCA-B67B-1824CD5365F8}">
      <dgm:prSet/>
      <dgm:spPr>
        <a:gradFill flip="none" rotWithShape="0">
          <a:gsLst>
            <a:gs pos="0">
              <a:srgbClr val="B5B4A9">
                <a:tint val="66000"/>
                <a:satMod val="160000"/>
              </a:srgbClr>
            </a:gs>
            <a:gs pos="50000">
              <a:srgbClr val="B5B4A9">
                <a:tint val="44500"/>
                <a:satMod val="160000"/>
              </a:srgbClr>
            </a:gs>
            <a:gs pos="100000">
              <a:srgbClr val="B5B4A9">
                <a:tint val="23500"/>
                <a:satMod val="160000"/>
              </a:srgbClr>
            </a:gs>
          </a:gsLst>
          <a:lin ang="2700000" scaled="1"/>
          <a:tileRect/>
        </a:gradFill>
      </dgm:spPr>
      <dgm:t>
        <a:bodyPr/>
        <a:lstStyle/>
        <a:p>
          <a:endParaRPr lang="en-US"/>
        </a:p>
      </dgm:t>
    </dgm:pt>
    <dgm:pt modelId="{1F2B20E6-0926-45D5-A79B-426A70F7B216}" type="sibTrans" cxnId="{88F99CB0-0E5A-4FCA-B67B-1824CD5365F8}">
      <dgm:prSet/>
      <dgm:spPr/>
      <dgm:t>
        <a:bodyPr/>
        <a:lstStyle/>
        <a:p>
          <a:endParaRPr lang="en-US"/>
        </a:p>
      </dgm:t>
    </dgm:pt>
    <dgm:pt modelId="{4F606801-F585-4D51-9169-14D515FE6068}">
      <dgm:prSet phldrT="[Text]"/>
      <dgm:spPr>
        <a:solidFill>
          <a:srgbClr val="355376"/>
        </a:solidFill>
        <a:ln w="28575">
          <a:solidFill>
            <a:srgbClr val="B4C641"/>
          </a:solidFill>
        </a:ln>
      </dgm:spPr>
      <dgm:t>
        <a:bodyPr/>
        <a:lstStyle/>
        <a:p>
          <a:r>
            <a:rPr lang="en-US" b="1"/>
            <a:t>Bentley Open Discussions</a:t>
          </a:r>
        </a:p>
      </dgm:t>
    </dgm:pt>
    <dgm:pt modelId="{AA4578CF-E7DC-47F3-9795-E42AC9ECEA33}" type="parTrans" cxnId="{4EEF599C-13B2-4E8B-94ED-0CA29F5BA0A0}">
      <dgm:prSet/>
      <dgm:spPr>
        <a:gradFill flip="none" rotWithShape="0">
          <a:gsLst>
            <a:gs pos="0">
              <a:srgbClr val="B5B4A9">
                <a:tint val="66000"/>
                <a:satMod val="160000"/>
              </a:srgbClr>
            </a:gs>
            <a:gs pos="50000">
              <a:srgbClr val="B5B4A9">
                <a:tint val="44500"/>
                <a:satMod val="160000"/>
              </a:srgbClr>
            </a:gs>
            <a:gs pos="100000">
              <a:srgbClr val="B5B4A9">
                <a:tint val="23500"/>
                <a:satMod val="160000"/>
              </a:srgbClr>
            </a:gs>
          </a:gsLst>
          <a:lin ang="2700000" scaled="1"/>
          <a:tileRect/>
        </a:gradFill>
      </dgm:spPr>
      <dgm:t>
        <a:bodyPr/>
        <a:lstStyle/>
        <a:p>
          <a:endParaRPr lang="en-US"/>
        </a:p>
      </dgm:t>
    </dgm:pt>
    <dgm:pt modelId="{93BE3FBF-5CC7-4DA8-B451-D4486FF02E4C}" type="sibTrans" cxnId="{4EEF599C-13B2-4E8B-94ED-0CA29F5BA0A0}">
      <dgm:prSet/>
      <dgm:spPr/>
      <dgm:t>
        <a:bodyPr/>
        <a:lstStyle/>
        <a:p>
          <a:endParaRPr lang="en-US"/>
        </a:p>
      </dgm:t>
    </dgm:pt>
    <dgm:pt modelId="{0760CED9-5594-4A82-90E2-EF14B0CAD3AE}">
      <dgm:prSet phldrT="[Text]"/>
      <dgm:spPr>
        <a:solidFill>
          <a:srgbClr val="355376"/>
        </a:solidFill>
        <a:ln w="28575">
          <a:solidFill>
            <a:srgbClr val="B4C641"/>
          </a:solidFill>
        </a:ln>
      </dgm:spPr>
      <dgm:t>
        <a:bodyPr/>
        <a:lstStyle/>
        <a:p>
          <a:r>
            <a:rPr lang="en-US" b="1"/>
            <a:t>Social Media Feedback</a:t>
          </a:r>
        </a:p>
      </dgm:t>
    </dgm:pt>
    <dgm:pt modelId="{5B1162E2-AB4C-44A9-9BED-6E72843376A5}" type="parTrans" cxnId="{810D4CB7-9CDF-46ED-85AD-53407F84196E}">
      <dgm:prSet/>
      <dgm:spPr>
        <a:gradFill flip="none" rotWithShape="0">
          <a:gsLst>
            <a:gs pos="0">
              <a:srgbClr val="B5B4A9">
                <a:tint val="66000"/>
                <a:satMod val="160000"/>
              </a:srgbClr>
            </a:gs>
            <a:gs pos="50000">
              <a:srgbClr val="B5B4A9">
                <a:tint val="44500"/>
                <a:satMod val="160000"/>
              </a:srgbClr>
            </a:gs>
            <a:gs pos="100000">
              <a:srgbClr val="B5B4A9">
                <a:tint val="23500"/>
                <a:satMod val="160000"/>
              </a:srgbClr>
            </a:gs>
          </a:gsLst>
          <a:lin ang="2700000" scaled="1"/>
          <a:tileRect/>
        </a:gradFill>
      </dgm:spPr>
      <dgm:t>
        <a:bodyPr/>
        <a:lstStyle/>
        <a:p>
          <a:endParaRPr lang="en-US"/>
        </a:p>
      </dgm:t>
    </dgm:pt>
    <dgm:pt modelId="{79B375FD-853A-4A99-8702-E18BE7C0FB4A}" type="sibTrans" cxnId="{810D4CB7-9CDF-46ED-85AD-53407F84196E}">
      <dgm:prSet/>
      <dgm:spPr/>
      <dgm:t>
        <a:bodyPr/>
        <a:lstStyle/>
        <a:p>
          <a:endParaRPr lang="en-US"/>
        </a:p>
      </dgm:t>
    </dgm:pt>
    <dgm:pt modelId="{5FB4CC62-009F-4833-B7A4-8823FDA81F5A}">
      <dgm:prSet phldrT="[Text]"/>
      <dgm:spPr>
        <a:solidFill>
          <a:srgbClr val="355376"/>
        </a:solidFill>
        <a:ln w="28575">
          <a:solidFill>
            <a:srgbClr val="B4C641"/>
          </a:solidFill>
        </a:ln>
      </dgm:spPr>
      <dgm:t>
        <a:bodyPr/>
        <a:lstStyle/>
        <a:p>
          <a:r>
            <a:rPr lang="en-US" b="1"/>
            <a:t>Faculty Senate Discussions</a:t>
          </a:r>
        </a:p>
      </dgm:t>
    </dgm:pt>
    <dgm:pt modelId="{BF09746A-A52C-4B1E-90F8-54B9EB9DD86B}" type="parTrans" cxnId="{16941AA9-1E54-4233-9CA7-3CAB15BA3993}">
      <dgm:prSet/>
      <dgm:spPr>
        <a:gradFill flip="none" rotWithShape="0">
          <a:gsLst>
            <a:gs pos="0">
              <a:srgbClr val="B5B4A9">
                <a:tint val="66000"/>
                <a:satMod val="160000"/>
              </a:srgbClr>
            </a:gs>
            <a:gs pos="50000">
              <a:srgbClr val="B5B4A9">
                <a:tint val="44500"/>
                <a:satMod val="160000"/>
              </a:srgbClr>
            </a:gs>
            <a:gs pos="100000">
              <a:srgbClr val="B5B4A9">
                <a:tint val="23500"/>
                <a:satMod val="160000"/>
              </a:srgbClr>
            </a:gs>
          </a:gsLst>
          <a:lin ang="2700000" scaled="1"/>
          <a:tileRect/>
        </a:gradFill>
      </dgm:spPr>
      <dgm:t>
        <a:bodyPr/>
        <a:lstStyle/>
        <a:p>
          <a:endParaRPr lang="en-US"/>
        </a:p>
      </dgm:t>
    </dgm:pt>
    <dgm:pt modelId="{F540585D-0295-4723-B92D-70935F0A3F56}" type="sibTrans" cxnId="{16941AA9-1E54-4233-9CA7-3CAB15BA3993}">
      <dgm:prSet/>
      <dgm:spPr/>
      <dgm:t>
        <a:bodyPr/>
        <a:lstStyle/>
        <a:p>
          <a:endParaRPr lang="en-US"/>
        </a:p>
      </dgm:t>
    </dgm:pt>
    <dgm:pt modelId="{64A40C5C-2413-4528-B367-E9FC2FB8D8BE}">
      <dgm:prSet phldrT="[Text]"/>
      <dgm:spPr>
        <a:solidFill>
          <a:srgbClr val="355376"/>
        </a:solidFill>
        <a:ln w="28575">
          <a:solidFill>
            <a:srgbClr val="B4C641"/>
          </a:solidFill>
        </a:ln>
      </dgm:spPr>
      <dgm:t>
        <a:bodyPr/>
        <a:lstStyle/>
        <a:p>
          <a:r>
            <a:rPr lang="en-US" b="1" dirty="0"/>
            <a:t>Inequity in Higher Education</a:t>
          </a:r>
        </a:p>
      </dgm:t>
    </dgm:pt>
    <dgm:pt modelId="{1DC4B802-369E-4A79-BD21-E40B30E99ADD}" type="parTrans" cxnId="{090BCC0C-C30F-403F-B8F5-1E971FAA87C9}">
      <dgm:prSet/>
      <dgm:spPr>
        <a:gradFill flip="none" rotWithShape="0">
          <a:gsLst>
            <a:gs pos="0">
              <a:srgbClr val="B5B4A9">
                <a:tint val="66000"/>
                <a:satMod val="160000"/>
              </a:srgbClr>
            </a:gs>
            <a:gs pos="50000">
              <a:srgbClr val="B5B4A9">
                <a:tint val="44500"/>
                <a:satMod val="160000"/>
              </a:srgbClr>
            </a:gs>
            <a:gs pos="100000">
              <a:srgbClr val="B5B4A9">
                <a:tint val="23500"/>
                <a:satMod val="160000"/>
              </a:srgbClr>
            </a:gs>
          </a:gsLst>
          <a:lin ang="2700000" scaled="1"/>
          <a:tileRect/>
        </a:gradFill>
      </dgm:spPr>
      <dgm:t>
        <a:bodyPr/>
        <a:lstStyle/>
        <a:p>
          <a:endParaRPr lang="en-US"/>
        </a:p>
      </dgm:t>
    </dgm:pt>
    <dgm:pt modelId="{A85A2B63-DCF7-4E63-9882-77E663159D3B}" type="sibTrans" cxnId="{090BCC0C-C30F-403F-B8F5-1E971FAA87C9}">
      <dgm:prSet/>
      <dgm:spPr/>
      <dgm:t>
        <a:bodyPr/>
        <a:lstStyle/>
        <a:p>
          <a:endParaRPr lang="en-US"/>
        </a:p>
      </dgm:t>
    </dgm:pt>
    <dgm:pt modelId="{C1A1E4A4-28A9-4EFB-84D6-CA1D4461EB04}" type="pres">
      <dgm:prSet presAssocID="{4FAF2771-C66D-4D27-BE80-64D36CB8D138}" presName="cycle" presStyleCnt="0">
        <dgm:presLayoutVars>
          <dgm:chMax val="1"/>
          <dgm:dir/>
          <dgm:animLvl val="ctr"/>
          <dgm:resizeHandles val="exact"/>
        </dgm:presLayoutVars>
      </dgm:prSet>
      <dgm:spPr/>
    </dgm:pt>
    <dgm:pt modelId="{B5DA895C-A26D-441E-AEDC-E17613A8018F}" type="pres">
      <dgm:prSet presAssocID="{C24A23F2-50B6-42C3-8730-373F34A7CF95}" presName="centerShape" presStyleLbl="node0" presStyleIdx="0" presStyleCnt="1" custLinFactNeighborX="0"/>
      <dgm:spPr/>
    </dgm:pt>
    <dgm:pt modelId="{2D4BE683-906E-47EE-8DEC-3280E0FFD816}" type="pres">
      <dgm:prSet presAssocID="{F615B089-48E2-4F6F-9903-392E7EB91E5E}" presName="parTrans" presStyleLbl="bgSibTrans2D1" presStyleIdx="0" presStyleCnt="7" custLinFactNeighborX="-695"/>
      <dgm:spPr/>
    </dgm:pt>
    <dgm:pt modelId="{771D2217-DC5F-403D-9A8C-2A227348EF5E}" type="pres">
      <dgm:prSet presAssocID="{2C819768-48E4-448C-8442-0ED42474DD64}" presName="node" presStyleLbl="node1" presStyleIdx="0" presStyleCnt="7" custRadScaleRad="99174">
        <dgm:presLayoutVars>
          <dgm:bulletEnabled val="1"/>
        </dgm:presLayoutVars>
      </dgm:prSet>
      <dgm:spPr/>
    </dgm:pt>
    <dgm:pt modelId="{AF746C19-B589-448B-B553-A76AA3B10744}" type="pres">
      <dgm:prSet presAssocID="{1DC4B802-369E-4A79-BD21-E40B30E99ADD}" presName="parTrans" presStyleLbl="bgSibTrans2D1" presStyleIdx="1" presStyleCnt="7" custLinFactNeighborX="-687"/>
      <dgm:spPr/>
    </dgm:pt>
    <dgm:pt modelId="{A912C188-B051-47F0-9A0A-F8787341096A}" type="pres">
      <dgm:prSet presAssocID="{64A40C5C-2413-4528-B367-E9FC2FB8D8BE}" presName="node" presStyleLbl="node1" presStyleIdx="1" presStyleCnt="7">
        <dgm:presLayoutVars>
          <dgm:bulletEnabled val="1"/>
        </dgm:presLayoutVars>
      </dgm:prSet>
      <dgm:spPr/>
    </dgm:pt>
    <dgm:pt modelId="{731563CF-437C-4634-91BF-659E95629A88}" type="pres">
      <dgm:prSet presAssocID="{1D8D74D0-DEC7-4B59-BCF2-3E7A5840511A}" presName="parTrans" presStyleLbl="bgSibTrans2D1" presStyleIdx="2" presStyleCnt="7" custLinFactNeighborX="-696" custLinFactNeighborY="-701"/>
      <dgm:spPr/>
    </dgm:pt>
    <dgm:pt modelId="{8711A83D-81DD-4D6A-8679-0A0A82C6E9CC}" type="pres">
      <dgm:prSet presAssocID="{6CDD660C-9F17-4B8D-8356-CC7E0B9EDD71}" presName="node" presStyleLbl="node1" presStyleIdx="2" presStyleCnt="7" custRadScaleRad="99120" custRadScaleInc="375">
        <dgm:presLayoutVars>
          <dgm:bulletEnabled val="1"/>
        </dgm:presLayoutVars>
      </dgm:prSet>
      <dgm:spPr/>
    </dgm:pt>
    <dgm:pt modelId="{D73F4283-3F0B-453A-A0BC-A9C24FE36F3E}" type="pres">
      <dgm:prSet presAssocID="{3702CEA1-5F99-4780-84DF-EC312601DAE8}" presName="parTrans" presStyleLbl="bgSibTrans2D1" presStyleIdx="3" presStyleCnt="7" custLinFactNeighborX="-689" custLinFactNeighborY="-701"/>
      <dgm:spPr/>
    </dgm:pt>
    <dgm:pt modelId="{DB2913C0-4C48-4700-BDE1-6657EE49B531}" type="pres">
      <dgm:prSet presAssocID="{30ED284C-5BE4-40AE-8405-811384FDA927}" presName="node" presStyleLbl="node1" presStyleIdx="3" presStyleCnt="7" custRadScaleRad="99768" custRadScaleInc="1517">
        <dgm:presLayoutVars>
          <dgm:bulletEnabled val="1"/>
        </dgm:presLayoutVars>
      </dgm:prSet>
      <dgm:spPr/>
    </dgm:pt>
    <dgm:pt modelId="{2F0F8C98-DB75-4499-A7F5-A7DDEB5EF5FD}" type="pres">
      <dgm:prSet presAssocID="{AA4578CF-E7DC-47F3-9795-E42AC9ECEA33}" presName="parTrans" presStyleLbl="bgSibTrans2D1" presStyleIdx="4" presStyleCnt="7" custLinFactNeighborX="-3777" custLinFactNeighborY="774"/>
      <dgm:spPr/>
    </dgm:pt>
    <dgm:pt modelId="{ADEE99F9-4377-4949-A469-E6356B865D71}" type="pres">
      <dgm:prSet presAssocID="{4F606801-F585-4D51-9169-14D515FE6068}" presName="node" presStyleLbl="node1" presStyleIdx="4" presStyleCnt="7" custRadScaleRad="99655" custRadScaleInc="1883">
        <dgm:presLayoutVars>
          <dgm:bulletEnabled val="1"/>
        </dgm:presLayoutVars>
      </dgm:prSet>
      <dgm:spPr/>
    </dgm:pt>
    <dgm:pt modelId="{9E53DBE2-8CA5-4D9D-8F80-62057804200B}" type="pres">
      <dgm:prSet presAssocID="{5B1162E2-AB4C-44A9-9BED-6E72843376A5}" presName="parTrans" presStyleLbl="bgSibTrans2D1" presStyleIdx="5" presStyleCnt="7" custLinFactNeighborX="0" custLinFactNeighborY="-701"/>
      <dgm:spPr/>
    </dgm:pt>
    <dgm:pt modelId="{8864EC5B-4C2F-46BB-A882-2B5C721C549B}" type="pres">
      <dgm:prSet presAssocID="{0760CED9-5594-4A82-90E2-EF14B0CAD3AE}" presName="node" presStyleLbl="node1" presStyleIdx="5" presStyleCnt="7" custRadScaleRad="100893" custRadScaleInc="337">
        <dgm:presLayoutVars>
          <dgm:bulletEnabled val="1"/>
        </dgm:presLayoutVars>
      </dgm:prSet>
      <dgm:spPr/>
    </dgm:pt>
    <dgm:pt modelId="{90321371-4B26-4E62-8C23-907C622DE798}" type="pres">
      <dgm:prSet presAssocID="{BF09746A-A52C-4B1E-90F8-54B9EB9DD86B}" presName="parTrans" presStyleLbl="bgSibTrans2D1" presStyleIdx="6" presStyleCnt="7" custLinFactNeighborX="0" custLinFactNeighborY="-701"/>
      <dgm:spPr/>
    </dgm:pt>
    <dgm:pt modelId="{AE979A57-BADD-4909-9910-9F6C65C5F5F3}" type="pres">
      <dgm:prSet presAssocID="{5FB4CC62-009F-4833-B7A4-8823FDA81F5A}" presName="node" presStyleLbl="node1" presStyleIdx="6" presStyleCnt="7">
        <dgm:presLayoutVars>
          <dgm:bulletEnabled val="1"/>
        </dgm:presLayoutVars>
      </dgm:prSet>
      <dgm:spPr/>
    </dgm:pt>
  </dgm:ptLst>
  <dgm:cxnLst>
    <dgm:cxn modelId="{95A4710A-284F-4AB4-BC44-87AA64945C2E}" type="presOf" srcId="{C24A23F2-50B6-42C3-8730-373F34A7CF95}" destId="{B5DA895C-A26D-441E-AEDC-E17613A8018F}" srcOrd="0" destOrd="0" presId="urn:microsoft.com/office/officeart/2005/8/layout/radial4"/>
    <dgm:cxn modelId="{090BCC0C-C30F-403F-B8F5-1E971FAA87C9}" srcId="{C24A23F2-50B6-42C3-8730-373F34A7CF95}" destId="{64A40C5C-2413-4528-B367-E9FC2FB8D8BE}" srcOrd="1" destOrd="0" parTransId="{1DC4B802-369E-4A79-BD21-E40B30E99ADD}" sibTransId="{A85A2B63-DCF7-4E63-9882-77E663159D3B}"/>
    <dgm:cxn modelId="{2BFAD11B-2595-464F-94BA-65C90B5CAAE0}" srcId="{C24A23F2-50B6-42C3-8730-373F34A7CF95}" destId="{2C819768-48E4-448C-8442-0ED42474DD64}" srcOrd="0" destOrd="0" parTransId="{F615B089-48E2-4F6F-9903-392E7EB91E5E}" sibTransId="{1E1D3FB8-1908-4C29-8D26-86B139A02F81}"/>
    <dgm:cxn modelId="{8200B631-A856-4A73-9417-FEA752C1511B}" type="presOf" srcId="{5FB4CC62-009F-4833-B7A4-8823FDA81F5A}" destId="{AE979A57-BADD-4909-9910-9F6C65C5F5F3}" srcOrd="0" destOrd="0" presId="urn:microsoft.com/office/officeart/2005/8/layout/radial4"/>
    <dgm:cxn modelId="{21202F3A-9F77-42EB-BF5B-EF76F779CABB}" type="presOf" srcId="{30ED284C-5BE4-40AE-8405-811384FDA927}" destId="{DB2913C0-4C48-4700-BDE1-6657EE49B531}" srcOrd="0" destOrd="0" presId="urn:microsoft.com/office/officeart/2005/8/layout/radial4"/>
    <dgm:cxn modelId="{7A425A5B-CBA8-4C0D-A5E0-AEBC7D357A16}" type="presOf" srcId="{1D8D74D0-DEC7-4B59-BCF2-3E7A5840511A}" destId="{731563CF-437C-4634-91BF-659E95629A88}" srcOrd="0" destOrd="0" presId="urn:microsoft.com/office/officeart/2005/8/layout/radial4"/>
    <dgm:cxn modelId="{3F1B3E81-29F1-49E2-8D86-47EDA4DEB5AB}" type="presOf" srcId="{1DC4B802-369E-4A79-BD21-E40B30E99ADD}" destId="{AF746C19-B589-448B-B553-A76AA3B10744}" srcOrd="0" destOrd="0" presId="urn:microsoft.com/office/officeart/2005/8/layout/radial4"/>
    <dgm:cxn modelId="{391FB591-2B1D-4400-AAD2-25E5A736926B}" type="presOf" srcId="{0760CED9-5594-4A82-90E2-EF14B0CAD3AE}" destId="{8864EC5B-4C2F-46BB-A882-2B5C721C549B}" srcOrd="0" destOrd="0" presId="urn:microsoft.com/office/officeart/2005/8/layout/radial4"/>
    <dgm:cxn modelId="{25F8C892-1C64-4247-8B07-81A16937EBE1}" type="presOf" srcId="{6CDD660C-9F17-4B8D-8356-CC7E0B9EDD71}" destId="{8711A83D-81DD-4D6A-8679-0A0A82C6E9CC}" srcOrd="0" destOrd="0" presId="urn:microsoft.com/office/officeart/2005/8/layout/radial4"/>
    <dgm:cxn modelId="{23AB2B94-1548-48C3-AA2A-E4D84363FBD6}" type="presOf" srcId="{2C819768-48E4-448C-8442-0ED42474DD64}" destId="{771D2217-DC5F-403D-9A8C-2A227348EF5E}" srcOrd="0" destOrd="0" presId="urn:microsoft.com/office/officeart/2005/8/layout/radial4"/>
    <dgm:cxn modelId="{4EEF599C-13B2-4E8B-94ED-0CA29F5BA0A0}" srcId="{C24A23F2-50B6-42C3-8730-373F34A7CF95}" destId="{4F606801-F585-4D51-9169-14D515FE6068}" srcOrd="4" destOrd="0" parTransId="{AA4578CF-E7DC-47F3-9795-E42AC9ECEA33}" sibTransId="{93BE3FBF-5CC7-4DA8-B451-D4486FF02E4C}"/>
    <dgm:cxn modelId="{A4863BA0-1319-4E07-B750-6A0113D6E9C0}" srcId="{4FAF2771-C66D-4D27-BE80-64D36CB8D138}" destId="{C24A23F2-50B6-42C3-8730-373F34A7CF95}" srcOrd="0" destOrd="0" parTransId="{EBA5C642-8AE2-440E-9203-CBE3AD7147CA}" sibTransId="{9A2ED7FE-F926-483A-8DE9-17C80A6E50DA}"/>
    <dgm:cxn modelId="{7C992BA4-819F-4B98-BEEF-B5AEEDEF01BC}" type="presOf" srcId="{BF09746A-A52C-4B1E-90F8-54B9EB9DD86B}" destId="{90321371-4B26-4E62-8C23-907C622DE798}" srcOrd="0" destOrd="0" presId="urn:microsoft.com/office/officeart/2005/8/layout/radial4"/>
    <dgm:cxn modelId="{16941AA9-1E54-4233-9CA7-3CAB15BA3993}" srcId="{C24A23F2-50B6-42C3-8730-373F34A7CF95}" destId="{5FB4CC62-009F-4833-B7A4-8823FDA81F5A}" srcOrd="6" destOrd="0" parTransId="{BF09746A-A52C-4B1E-90F8-54B9EB9DD86B}" sibTransId="{F540585D-0295-4723-B92D-70935F0A3F56}"/>
    <dgm:cxn modelId="{88F99CB0-0E5A-4FCA-B67B-1824CD5365F8}" srcId="{C24A23F2-50B6-42C3-8730-373F34A7CF95}" destId="{30ED284C-5BE4-40AE-8405-811384FDA927}" srcOrd="3" destOrd="0" parTransId="{3702CEA1-5F99-4780-84DF-EC312601DAE8}" sibTransId="{1F2B20E6-0926-45D5-A79B-426A70F7B216}"/>
    <dgm:cxn modelId="{810D4CB7-9CDF-46ED-85AD-53407F84196E}" srcId="{C24A23F2-50B6-42C3-8730-373F34A7CF95}" destId="{0760CED9-5594-4A82-90E2-EF14B0CAD3AE}" srcOrd="5" destOrd="0" parTransId="{5B1162E2-AB4C-44A9-9BED-6E72843376A5}" sibTransId="{79B375FD-853A-4A99-8702-E18BE7C0FB4A}"/>
    <dgm:cxn modelId="{41F254B8-4533-4393-AFB0-8CAC5175EB18}" srcId="{C24A23F2-50B6-42C3-8730-373F34A7CF95}" destId="{6CDD660C-9F17-4B8D-8356-CC7E0B9EDD71}" srcOrd="2" destOrd="0" parTransId="{1D8D74D0-DEC7-4B59-BCF2-3E7A5840511A}" sibTransId="{2ADFFA0C-A620-465E-91BB-8D5BF26016B0}"/>
    <dgm:cxn modelId="{669455D9-D5C0-4AC6-9300-2104E756B2F9}" type="presOf" srcId="{F615B089-48E2-4F6F-9903-392E7EB91E5E}" destId="{2D4BE683-906E-47EE-8DEC-3280E0FFD816}" srcOrd="0" destOrd="0" presId="urn:microsoft.com/office/officeart/2005/8/layout/radial4"/>
    <dgm:cxn modelId="{B141C3DF-2C08-4127-950A-EACF8A6644A9}" type="presOf" srcId="{4F606801-F585-4D51-9169-14D515FE6068}" destId="{ADEE99F9-4377-4949-A469-E6356B865D71}" srcOrd="0" destOrd="0" presId="urn:microsoft.com/office/officeart/2005/8/layout/radial4"/>
    <dgm:cxn modelId="{D0008FE0-5BFE-418F-89BC-74FC726F4F88}" type="presOf" srcId="{4FAF2771-C66D-4D27-BE80-64D36CB8D138}" destId="{C1A1E4A4-28A9-4EFB-84D6-CA1D4461EB04}" srcOrd="0" destOrd="0" presId="urn:microsoft.com/office/officeart/2005/8/layout/radial4"/>
    <dgm:cxn modelId="{C0B502F1-95C7-4C9F-A613-59A434CAEF20}" type="presOf" srcId="{3702CEA1-5F99-4780-84DF-EC312601DAE8}" destId="{D73F4283-3F0B-453A-A0BC-A9C24FE36F3E}" srcOrd="0" destOrd="0" presId="urn:microsoft.com/office/officeart/2005/8/layout/radial4"/>
    <dgm:cxn modelId="{62C606F5-9BA2-47DE-8C65-557D9147FF5B}" type="presOf" srcId="{AA4578CF-E7DC-47F3-9795-E42AC9ECEA33}" destId="{2F0F8C98-DB75-4499-A7F5-A7DDEB5EF5FD}" srcOrd="0" destOrd="0" presId="urn:microsoft.com/office/officeart/2005/8/layout/radial4"/>
    <dgm:cxn modelId="{5858EDF7-17AA-4AA6-8540-2A1D31DB0D0E}" type="presOf" srcId="{64A40C5C-2413-4528-B367-E9FC2FB8D8BE}" destId="{A912C188-B051-47F0-9A0A-F8787341096A}" srcOrd="0" destOrd="0" presId="urn:microsoft.com/office/officeart/2005/8/layout/radial4"/>
    <dgm:cxn modelId="{03C48AF8-8CF1-4B20-B37E-322F4F5B98BF}" type="presOf" srcId="{5B1162E2-AB4C-44A9-9BED-6E72843376A5}" destId="{9E53DBE2-8CA5-4D9D-8F80-62057804200B}" srcOrd="0" destOrd="0" presId="urn:microsoft.com/office/officeart/2005/8/layout/radial4"/>
    <dgm:cxn modelId="{3D576A5C-8AE5-49A2-B4E1-D542C3C28677}" type="presParOf" srcId="{C1A1E4A4-28A9-4EFB-84D6-CA1D4461EB04}" destId="{B5DA895C-A26D-441E-AEDC-E17613A8018F}" srcOrd="0" destOrd="0" presId="urn:microsoft.com/office/officeart/2005/8/layout/radial4"/>
    <dgm:cxn modelId="{B18A5701-537B-4DA5-803B-98A86DB8F961}" type="presParOf" srcId="{C1A1E4A4-28A9-4EFB-84D6-CA1D4461EB04}" destId="{2D4BE683-906E-47EE-8DEC-3280E0FFD816}" srcOrd="1" destOrd="0" presId="urn:microsoft.com/office/officeart/2005/8/layout/radial4"/>
    <dgm:cxn modelId="{76C660C3-2F04-4708-8E20-BC502290E974}" type="presParOf" srcId="{C1A1E4A4-28A9-4EFB-84D6-CA1D4461EB04}" destId="{771D2217-DC5F-403D-9A8C-2A227348EF5E}" srcOrd="2" destOrd="0" presId="urn:microsoft.com/office/officeart/2005/8/layout/radial4"/>
    <dgm:cxn modelId="{B2D42D6E-CA8F-4FDC-B768-BBF2A1AF282F}" type="presParOf" srcId="{C1A1E4A4-28A9-4EFB-84D6-CA1D4461EB04}" destId="{AF746C19-B589-448B-B553-A76AA3B10744}" srcOrd="3" destOrd="0" presId="urn:microsoft.com/office/officeart/2005/8/layout/radial4"/>
    <dgm:cxn modelId="{77A73202-06AA-47BF-9C72-B753FBFCA8ED}" type="presParOf" srcId="{C1A1E4A4-28A9-4EFB-84D6-CA1D4461EB04}" destId="{A912C188-B051-47F0-9A0A-F8787341096A}" srcOrd="4" destOrd="0" presId="urn:microsoft.com/office/officeart/2005/8/layout/radial4"/>
    <dgm:cxn modelId="{C053A3FC-EEE3-4EF2-B8A1-D6CC793289B9}" type="presParOf" srcId="{C1A1E4A4-28A9-4EFB-84D6-CA1D4461EB04}" destId="{731563CF-437C-4634-91BF-659E95629A88}" srcOrd="5" destOrd="0" presId="urn:microsoft.com/office/officeart/2005/8/layout/radial4"/>
    <dgm:cxn modelId="{1E49AB2B-D4F5-4FBD-8FF8-8119B8090144}" type="presParOf" srcId="{C1A1E4A4-28A9-4EFB-84D6-CA1D4461EB04}" destId="{8711A83D-81DD-4D6A-8679-0A0A82C6E9CC}" srcOrd="6" destOrd="0" presId="urn:microsoft.com/office/officeart/2005/8/layout/radial4"/>
    <dgm:cxn modelId="{260A4DA0-6331-452E-BF39-A6BDCCB296D8}" type="presParOf" srcId="{C1A1E4A4-28A9-4EFB-84D6-CA1D4461EB04}" destId="{D73F4283-3F0B-453A-A0BC-A9C24FE36F3E}" srcOrd="7" destOrd="0" presId="urn:microsoft.com/office/officeart/2005/8/layout/radial4"/>
    <dgm:cxn modelId="{F85636D0-CB13-45A1-8CE6-A33B803BFBCC}" type="presParOf" srcId="{C1A1E4A4-28A9-4EFB-84D6-CA1D4461EB04}" destId="{DB2913C0-4C48-4700-BDE1-6657EE49B531}" srcOrd="8" destOrd="0" presId="urn:microsoft.com/office/officeart/2005/8/layout/radial4"/>
    <dgm:cxn modelId="{D4E6B3B3-40CF-40E0-93E7-91493A73379B}" type="presParOf" srcId="{C1A1E4A4-28A9-4EFB-84D6-CA1D4461EB04}" destId="{2F0F8C98-DB75-4499-A7F5-A7DDEB5EF5FD}" srcOrd="9" destOrd="0" presId="urn:microsoft.com/office/officeart/2005/8/layout/radial4"/>
    <dgm:cxn modelId="{88CF67C2-9E45-4B1D-AF0A-6D1CB59FC6BD}" type="presParOf" srcId="{C1A1E4A4-28A9-4EFB-84D6-CA1D4461EB04}" destId="{ADEE99F9-4377-4949-A469-E6356B865D71}" srcOrd="10" destOrd="0" presId="urn:microsoft.com/office/officeart/2005/8/layout/radial4"/>
    <dgm:cxn modelId="{94FFD100-6C12-4688-92D0-05C9FA7B3117}" type="presParOf" srcId="{C1A1E4A4-28A9-4EFB-84D6-CA1D4461EB04}" destId="{9E53DBE2-8CA5-4D9D-8F80-62057804200B}" srcOrd="11" destOrd="0" presId="urn:microsoft.com/office/officeart/2005/8/layout/radial4"/>
    <dgm:cxn modelId="{7142BCAB-5217-414E-941A-074FDD1D9F33}" type="presParOf" srcId="{C1A1E4A4-28A9-4EFB-84D6-CA1D4461EB04}" destId="{8864EC5B-4C2F-46BB-A882-2B5C721C549B}" srcOrd="12" destOrd="0" presId="urn:microsoft.com/office/officeart/2005/8/layout/radial4"/>
    <dgm:cxn modelId="{3E80D54F-E9F3-4CE9-AD5E-C50155D84C18}" type="presParOf" srcId="{C1A1E4A4-28A9-4EFB-84D6-CA1D4461EB04}" destId="{90321371-4B26-4E62-8C23-907C622DE798}" srcOrd="13" destOrd="0" presId="urn:microsoft.com/office/officeart/2005/8/layout/radial4"/>
    <dgm:cxn modelId="{6944F480-F76F-4FEC-92DA-4DA7A1497908}" type="presParOf" srcId="{C1A1E4A4-28A9-4EFB-84D6-CA1D4461EB04}" destId="{AE979A57-BADD-4909-9910-9F6C65C5F5F3}" srcOrd="1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FAF2771-C66D-4D27-BE80-64D36CB8D138}" type="doc">
      <dgm:prSet loTypeId="urn:microsoft.com/office/officeart/2005/8/layout/radial4" loCatId="relationship" qsTypeId="urn:microsoft.com/office/officeart/2005/8/quickstyle/simple1" qsCatId="simple" csTypeId="urn:microsoft.com/office/officeart/2005/8/colors/accent5_1" csCatId="accent5" phldr="1"/>
      <dgm:spPr/>
      <dgm:t>
        <a:bodyPr/>
        <a:lstStyle/>
        <a:p>
          <a:endParaRPr lang="en-US"/>
        </a:p>
      </dgm:t>
    </dgm:pt>
    <dgm:pt modelId="{C24A23F2-50B6-42C3-8730-373F34A7CF95}">
      <dgm:prSet phldrT="[Text]"/>
      <dgm:spPr>
        <a:ln w="57150">
          <a:solidFill>
            <a:srgbClr val="0075BF"/>
          </a:solidFill>
        </a:ln>
      </dgm:spPr>
      <dgm:t>
        <a:bodyPr/>
        <a:lstStyle/>
        <a:p>
          <a:r>
            <a:rPr lang="en-US" dirty="0">
              <a:solidFill>
                <a:schemeClr val="tx1">
                  <a:lumMod val="65000"/>
                  <a:lumOff val="35000"/>
                </a:schemeClr>
              </a:solidFill>
              <a:latin typeface="Arial Black" panose="020B0A04020102020204" pitchFamily="34" charset="0"/>
            </a:rPr>
            <a:t>DE&amp;I Strategic Plan</a:t>
          </a:r>
        </a:p>
      </dgm:t>
    </dgm:pt>
    <dgm:pt modelId="{EBA5C642-8AE2-440E-9203-CBE3AD7147CA}" type="parTrans" cxnId="{A4863BA0-1319-4E07-B750-6A0113D6E9C0}">
      <dgm:prSet/>
      <dgm:spPr/>
      <dgm:t>
        <a:bodyPr/>
        <a:lstStyle/>
        <a:p>
          <a:endParaRPr lang="en-US"/>
        </a:p>
      </dgm:t>
    </dgm:pt>
    <dgm:pt modelId="{9A2ED7FE-F926-483A-8DE9-17C80A6E50DA}" type="sibTrans" cxnId="{A4863BA0-1319-4E07-B750-6A0113D6E9C0}">
      <dgm:prSet/>
      <dgm:spPr/>
      <dgm:t>
        <a:bodyPr/>
        <a:lstStyle/>
        <a:p>
          <a:endParaRPr lang="en-US"/>
        </a:p>
      </dgm:t>
    </dgm:pt>
    <dgm:pt modelId="{2C819768-48E4-448C-8442-0ED42474DD64}">
      <dgm:prSet phldrT="[Text]"/>
      <dgm:spPr>
        <a:ln w="28575">
          <a:solidFill>
            <a:srgbClr val="B4C641"/>
          </a:solidFill>
        </a:ln>
      </dgm:spPr>
      <dgm:t>
        <a:bodyPr/>
        <a:lstStyle/>
        <a:p>
          <a:r>
            <a:rPr lang="en-US" b="0" dirty="0">
              <a:solidFill>
                <a:schemeClr val="tx1">
                  <a:lumMod val="85000"/>
                  <a:lumOff val="15000"/>
                </a:schemeClr>
              </a:solidFill>
              <a:latin typeface="Arial Nova Light" panose="020B0304020202020204" pitchFamily="34" charset="0"/>
            </a:rPr>
            <a:t>Higher Education grapples with the pandemic and racial injustice movement sparked by George Floyd’s death.</a:t>
          </a:r>
        </a:p>
      </dgm:t>
    </dgm:pt>
    <dgm:pt modelId="{F615B089-48E2-4F6F-9903-392E7EB91E5E}" type="parTrans" cxnId="{2BFAD11B-2595-464F-94BA-65C90B5CAAE0}">
      <dgm:prSet/>
      <dgm:spPr>
        <a:gradFill flip="none" rotWithShape="0">
          <a:gsLst>
            <a:gs pos="0">
              <a:srgbClr val="B5B4A9">
                <a:tint val="66000"/>
                <a:satMod val="160000"/>
              </a:srgbClr>
            </a:gs>
            <a:gs pos="50000">
              <a:srgbClr val="B5B4A9">
                <a:tint val="44500"/>
                <a:satMod val="160000"/>
              </a:srgbClr>
            </a:gs>
            <a:gs pos="100000">
              <a:srgbClr val="B5B4A9">
                <a:tint val="23500"/>
                <a:satMod val="160000"/>
              </a:srgbClr>
            </a:gs>
          </a:gsLst>
          <a:lin ang="2700000" scaled="1"/>
          <a:tileRect/>
        </a:gradFill>
      </dgm:spPr>
      <dgm:t>
        <a:bodyPr/>
        <a:lstStyle/>
        <a:p>
          <a:endParaRPr lang="en-US"/>
        </a:p>
      </dgm:t>
    </dgm:pt>
    <dgm:pt modelId="{1E1D3FB8-1908-4C29-8D26-86B139A02F81}" type="sibTrans" cxnId="{2BFAD11B-2595-464F-94BA-65C90B5CAAE0}">
      <dgm:prSet/>
      <dgm:spPr/>
      <dgm:t>
        <a:bodyPr/>
        <a:lstStyle/>
        <a:p>
          <a:endParaRPr lang="en-US"/>
        </a:p>
      </dgm:t>
    </dgm:pt>
    <dgm:pt modelId="{6CDD660C-9F17-4B8D-8356-CC7E0B9EDD71}">
      <dgm:prSet phldrT="[Text]"/>
      <dgm:spPr>
        <a:ln w="28575">
          <a:solidFill>
            <a:srgbClr val="B4C641"/>
          </a:solidFill>
        </a:ln>
      </dgm:spPr>
      <dgm:t>
        <a:bodyPr/>
        <a:lstStyle/>
        <a:p>
          <a:r>
            <a:rPr lang="en-US" b="0" dirty="0">
              <a:solidFill>
                <a:schemeClr val="tx1">
                  <a:lumMod val="85000"/>
                  <a:lumOff val="15000"/>
                </a:schemeClr>
              </a:solidFill>
              <a:latin typeface="Arial Nova Light" panose="020B0304020202020204" pitchFamily="34" charset="0"/>
            </a:rPr>
            <a:t>Many Universities, including Bentley, are criticized for their “toothless” responses to George Floyd’s Death</a:t>
          </a:r>
        </a:p>
      </dgm:t>
    </dgm:pt>
    <dgm:pt modelId="{1D8D74D0-DEC7-4B59-BCF2-3E7A5840511A}" type="parTrans" cxnId="{41F254B8-4533-4393-AFB0-8CAC5175EB18}">
      <dgm:prSet/>
      <dgm:spPr>
        <a:gradFill flip="none" rotWithShape="0">
          <a:gsLst>
            <a:gs pos="0">
              <a:srgbClr val="B5B4A9">
                <a:tint val="66000"/>
                <a:satMod val="160000"/>
              </a:srgbClr>
            </a:gs>
            <a:gs pos="50000">
              <a:srgbClr val="B5B4A9">
                <a:tint val="44500"/>
                <a:satMod val="160000"/>
              </a:srgbClr>
            </a:gs>
            <a:gs pos="100000">
              <a:srgbClr val="B5B4A9">
                <a:tint val="23500"/>
                <a:satMod val="160000"/>
              </a:srgbClr>
            </a:gs>
          </a:gsLst>
          <a:lin ang="2700000" scaled="1"/>
          <a:tileRect/>
        </a:gradFill>
      </dgm:spPr>
      <dgm:t>
        <a:bodyPr/>
        <a:lstStyle/>
        <a:p>
          <a:endParaRPr lang="en-US"/>
        </a:p>
      </dgm:t>
    </dgm:pt>
    <dgm:pt modelId="{2ADFFA0C-A620-465E-91BB-8D5BF26016B0}" type="sibTrans" cxnId="{41F254B8-4533-4393-AFB0-8CAC5175EB18}">
      <dgm:prSet/>
      <dgm:spPr/>
      <dgm:t>
        <a:bodyPr/>
        <a:lstStyle/>
        <a:p>
          <a:endParaRPr lang="en-US"/>
        </a:p>
      </dgm:t>
    </dgm:pt>
    <dgm:pt modelId="{30ED284C-5BE4-40AE-8405-811384FDA927}">
      <dgm:prSet phldrT="[Text]"/>
      <dgm:spPr>
        <a:ln w="28575">
          <a:solidFill>
            <a:srgbClr val="B4C641"/>
          </a:solidFill>
        </a:ln>
      </dgm:spPr>
      <dgm:t>
        <a:bodyPr/>
        <a:lstStyle/>
        <a:p>
          <a:r>
            <a:rPr lang="en-US" b="0" dirty="0">
              <a:solidFill>
                <a:schemeClr val="tx1">
                  <a:lumMod val="85000"/>
                  <a:lumOff val="15000"/>
                </a:schemeClr>
              </a:solidFill>
              <a:latin typeface="Arial Nova Light" panose="020B0304020202020204" pitchFamily="34" charset="0"/>
            </a:rPr>
            <a:t>Bentley’s first Latina Provost with 30+ years of practice in DE&amp;I </a:t>
          </a:r>
        </a:p>
      </dgm:t>
    </dgm:pt>
    <dgm:pt modelId="{3702CEA1-5F99-4780-84DF-EC312601DAE8}" type="parTrans" cxnId="{88F99CB0-0E5A-4FCA-B67B-1824CD5365F8}">
      <dgm:prSet/>
      <dgm:spPr>
        <a:gradFill flip="none" rotWithShape="0">
          <a:gsLst>
            <a:gs pos="0">
              <a:srgbClr val="B5B4A9">
                <a:tint val="66000"/>
                <a:satMod val="160000"/>
              </a:srgbClr>
            </a:gs>
            <a:gs pos="50000">
              <a:srgbClr val="B5B4A9">
                <a:tint val="44500"/>
                <a:satMod val="160000"/>
              </a:srgbClr>
            </a:gs>
            <a:gs pos="100000">
              <a:srgbClr val="B5B4A9">
                <a:tint val="23500"/>
                <a:satMod val="160000"/>
              </a:srgbClr>
            </a:gs>
          </a:gsLst>
          <a:lin ang="2700000" scaled="1"/>
          <a:tileRect/>
        </a:gradFill>
      </dgm:spPr>
      <dgm:t>
        <a:bodyPr/>
        <a:lstStyle/>
        <a:p>
          <a:endParaRPr lang="en-US"/>
        </a:p>
      </dgm:t>
    </dgm:pt>
    <dgm:pt modelId="{1F2B20E6-0926-45D5-A79B-426A70F7B216}" type="sibTrans" cxnId="{88F99CB0-0E5A-4FCA-B67B-1824CD5365F8}">
      <dgm:prSet/>
      <dgm:spPr/>
      <dgm:t>
        <a:bodyPr/>
        <a:lstStyle/>
        <a:p>
          <a:endParaRPr lang="en-US"/>
        </a:p>
      </dgm:t>
    </dgm:pt>
    <dgm:pt modelId="{4F606801-F585-4D51-9169-14D515FE6068}">
      <dgm:prSet phldrT="[Text]"/>
      <dgm:spPr>
        <a:ln w="28575">
          <a:solidFill>
            <a:srgbClr val="B4C641"/>
          </a:solidFill>
        </a:ln>
      </dgm:spPr>
      <dgm:t>
        <a:bodyPr/>
        <a:lstStyle/>
        <a:p>
          <a:r>
            <a:rPr lang="en-US" b="0" dirty="0">
              <a:solidFill>
                <a:schemeClr val="tx1">
                  <a:lumMod val="85000"/>
                  <a:lumOff val="15000"/>
                </a:schemeClr>
              </a:solidFill>
              <a:latin typeface="Arial Nova Light" panose="020B0304020202020204" pitchFamily="34" charset="0"/>
            </a:rPr>
            <a:t>Bentley students, faculty and alumni share about their lived experiences on campus.</a:t>
          </a:r>
        </a:p>
      </dgm:t>
    </dgm:pt>
    <dgm:pt modelId="{AA4578CF-E7DC-47F3-9795-E42AC9ECEA33}" type="parTrans" cxnId="{4EEF599C-13B2-4E8B-94ED-0CA29F5BA0A0}">
      <dgm:prSet/>
      <dgm:spPr>
        <a:gradFill flip="none" rotWithShape="0">
          <a:gsLst>
            <a:gs pos="0">
              <a:srgbClr val="B5B4A9">
                <a:tint val="66000"/>
                <a:satMod val="160000"/>
              </a:srgbClr>
            </a:gs>
            <a:gs pos="50000">
              <a:srgbClr val="B5B4A9">
                <a:tint val="44500"/>
                <a:satMod val="160000"/>
              </a:srgbClr>
            </a:gs>
            <a:gs pos="100000">
              <a:srgbClr val="B5B4A9">
                <a:tint val="23500"/>
                <a:satMod val="160000"/>
              </a:srgbClr>
            </a:gs>
          </a:gsLst>
          <a:lin ang="2700000" scaled="1"/>
          <a:tileRect/>
        </a:gradFill>
      </dgm:spPr>
      <dgm:t>
        <a:bodyPr/>
        <a:lstStyle/>
        <a:p>
          <a:endParaRPr lang="en-US"/>
        </a:p>
      </dgm:t>
    </dgm:pt>
    <dgm:pt modelId="{93BE3FBF-5CC7-4DA8-B451-D4486FF02E4C}" type="sibTrans" cxnId="{4EEF599C-13B2-4E8B-94ED-0CA29F5BA0A0}">
      <dgm:prSet/>
      <dgm:spPr/>
      <dgm:t>
        <a:bodyPr/>
        <a:lstStyle/>
        <a:p>
          <a:endParaRPr lang="en-US"/>
        </a:p>
      </dgm:t>
    </dgm:pt>
    <dgm:pt modelId="{0760CED9-5594-4A82-90E2-EF14B0CAD3AE}">
      <dgm:prSet phldrT="[Text]"/>
      <dgm:spPr>
        <a:ln w="28575">
          <a:solidFill>
            <a:srgbClr val="B4C641"/>
          </a:solidFill>
        </a:ln>
      </dgm:spPr>
      <dgm:t>
        <a:bodyPr/>
        <a:lstStyle/>
        <a:p>
          <a:r>
            <a:rPr lang="en-US" b="0" dirty="0">
              <a:solidFill>
                <a:schemeClr val="tx1">
                  <a:lumMod val="85000"/>
                  <a:lumOff val="15000"/>
                </a:schemeClr>
              </a:solidFill>
              <a:latin typeface="Arial Nova Light" panose="020B0304020202020204" pitchFamily="34" charset="0"/>
            </a:rPr>
            <a:t>On the @BlackAtBentley Instagram account, 56% of the posts are about troubling classroom or faculty interactions.</a:t>
          </a:r>
        </a:p>
      </dgm:t>
    </dgm:pt>
    <dgm:pt modelId="{5B1162E2-AB4C-44A9-9BED-6E72843376A5}" type="parTrans" cxnId="{810D4CB7-9CDF-46ED-85AD-53407F84196E}">
      <dgm:prSet/>
      <dgm:spPr>
        <a:gradFill flip="none" rotWithShape="0">
          <a:gsLst>
            <a:gs pos="0">
              <a:srgbClr val="B5B4A9">
                <a:tint val="66000"/>
                <a:satMod val="160000"/>
              </a:srgbClr>
            </a:gs>
            <a:gs pos="50000">
              <a:srgbClr val="B5B4A9">
                <a:tint val="44500"/>
                <a:satMod val="160000"/>
              </a:srgbClr>
            </a:gs>
            <a:gs pos="100000">
              <a:srgbClr val="B5B4A9">
                <a:tint val="23500"/>
                <a:satMod val="160000"/>
              </a:srgbClr>
            </a:gs>
          </a:gsLst>
          <a:lin ang="2700000" scaled="1"/>
          <a:tileRect/>
        </a:gradFill>
      </dgm:spPr>
      <dgm:t>
        <a:bodyPr/>
        <a:lstStyle/>
        <a:p>
          <a:endParaRPr lang="en-US"/>
        </a:p>
      </dgm:t>
    </dgm:pt>
    <dgm:pt modelId="{79B375FD-853A-4A99-8702-E18BE7C0FB4A}" type="sibTrans" cxnId="{810D4CB7-9CDF-46ED-85AD-53407F84196E}">
      <dgm:prSet/>
      <dgm:spPr/>
      <dgm:t>
        <a:bodyPr/>
        <a:lstStyle/>
        <a:p>
          <a:endParaRPr lang="en-US"/>
        </a:p>
      </dgm:t>
    </dgm:pt>
    <dgm:pt modelId="{5FB4CC62-009F-4833-B7A4-8823FDA81F5A}">
      <dgm:prSet phldrT="[Text]"/>
      <dgm:spPr>
        <a:ln w="28575">
          <a:solidFill>
            <a:srgbClr val="B4C641"/>
          </a:solidFill>
        </a:ln>
      </dgm:spPr>
      <dgm:t>
        <a:bodyPr/>
        <a:lstStyle/>
        <a:p>
          <a:r>
            <a:rPr lang="en-US" b="0" dirty="0">
              <a:latin typeface="Arial Nova Light" panose="020B0304020202020204" pitchFamily="34" charset="0"/>
            </a:rPr>
            <a:t>In the past year, DE&amp;I topics were on the agenda for 8 of 14 Faculty Senate meetings</a:t>
          </a:r>
        </a:p>
      </dgm:t>
    </dgm:pt>
    <dgm:pt modelId="{BF09746A-A52C-4B1E-90F8-54B9EB9DD86B}" type="parTrans" cxnId="{16941AA9-1E54-4233-9CA7-3CAB15BA3993}">
      <dgm:prSet/>
      <dgm:spPr>
        <a:gradFill flip="none" rotWithShape="0">
          <a:gsLst>
            <a:gs pos="0">
              <a:srgbClr val="B5B4A9">
                <a:tint val="66000"/>
                <a:satMod val="160000"/>
              </a:srgbClr>
            </a:gs>
            <a:gs pos="50000">
              <a:srgbClr val="B5B4A9">
                <a:tint val="44500"/>
                <a:satMod val="160000"/>
              </a:srgbClr>
            </a:gs>
            <a:gs pos="100000">
              <a:srgbClr val="B5B4A9">
                <a:tint val="23500"/>
                <a:satMod val="160000"/>
              </a:srgbClr>
            </a:gs>
          </a:gsLst>
          <a:lin ang="2700000" scaled="1"/>
          <a:tileRect/>
        </a:gradFill>
      </dgm:spPr>
      <dgm:t>
        <a:bodyPr/>
        <a:lstStyle/>
        <a:p>
          <a:endParaRPr lang="en-US"/>
        </a:p>
      </dgm:t>
    </dgm:pt>
    <dgm:pt modelId="{F540585D-0295-4723-B92D-70935F0A3F56}" type="sibTrans" cxnId="{16941AA9-1E54-4233-9CA7-3CAB15BA3993}">
      <dgm:prSet/>
      <dgm:spPr/>
      <dgm:t>
        <a:bodyPr/>
        <a:lstStyle/>
        <a:p>
          <a:endParaRPr lang="en-US"/>
        </a:p>
      </dgm:t>
    </dgm:pt>
    <dgm:pt modelId="{64A40C5C-2413-4528-B367-E9FC2FB8D8BE}">
      <dgm:prSet phldrT="[Text]"/>
      <dgm:spPr>
        <a:ln w="28575">
          <a:solidFill>
            <a:srgbClr val="B4C641"/>
          </a:solidFill>
        </a:ln>
      </dgm:spPr>
      <dgm:t>
        <a:bodyPr/>
        <a:lstStyle/>
        <a:p>
          <a:r>
            <a:rPr lang="en-US" b="0" dirty="0">
              <a:solidFill>
                <a:schemeClr val="tx1">
                  <a:lumMod val="85000"/>
                  <a:lumOff val="15000"/>
                </a:schemeClr>
              </a:solidFill>
              <a:latin typeface="Arial Nova Light" panose="020B0304020202020204" pitchFamily="34" charset="0"/>
            </a:rPr>
            <a:t>In 2017, only 24% of U.S. postsecondary faculty members were non-white. </a:t>
          </a:r>
        </a:p>
      </dgm:t>
    </dgm:pt>
    <dgm:pt modelId="{1DC4B802-369E-4A79-BD21-E40B30E99ADD}" type="parTrans" cxnId="{090BCC0C-C30F-403F-B8F5-1E971FAA87C9}">
      <dgm:prSet/>
      <dgm:spPr>
        <a:gradFill flip="none" rotWithShape="0">
          <a:gsLst>
            <a:gs pos="0">
              <a:srgbClr val="B5B4A9">
                <a:tint val="66000"/>
                <a:satMod val="160000"/>
              </a:srgbClr>
            </a:gs>
            <a:gs pos="50000">
              <a:srgbClr val="B5B4A9">
                <a:tint val="44500"/>
                <a:satMod val="160000"/>
              </a:srgbClr>
            </a:gs>
            <a:gs pos="100000">
              <a:srgbClr val="B5B4A9">
                <a:tint val="23500"/>
                <a:satMod val="160000"/>
              </a:srgbClr>
            </a:gs>
          </a:gsLst>
          <a:lin ang="2700000" scaled="1"/>
          <a:tileRect/>
        </a:gradFill>
      </dgm:spPr>
      <dgm:t>
        <a:bodyPr/>
        <a:lstStyle/>
        <a:p>
          <a:endParaRPr lang="en-US"/>
        </a:p>
      </dgm:t>
    </dgm:pt>
    <dgm:pt modelId="{A85A2B63-DCF7-4E63-9882-77E663159D3B}" type="sibTrans" cxnId="{090BCC0C-C30F-403F-B8F5-1E971FAA87C9}">
      <dgm:prSet/>
      <dgm:spPr/>
      <dgm:t>
        <a:bodyPr/>
        <a:lstStyle/>
        <a:p>
          <a:endParaRPr lang="en-US"/>
        </a:p>
      </dgm:t>
    </dgm:pt>
    <dgm:pt modelId="{C1A1E4A4-28A9-4EFB-84D6-CA1D4461EB04}" type="pres">
      <dgm:prSet presAssocID="{4FAF2771-C66D-4D27-BE80-64D36CB8D138}" presName="cycle" presStyleCnt="0">
        <dgm:presLayoutVars>
          <dgm:chMax val="1"/>
          <dgm:dir/>
          <dgm:animLvl val="ctr"/>
          <dgm:resizeHandles val="exact"/>
        </dgm:presLayoutVars>
      </dgm:prSet>
      <dgm:spPr/>
    </dgm:pt>
    <dgm:pt modelId="{B5DA895C-A26D-441E-AEDC-E17613A8018F}" type="pres">
      <dgm:prSet presAssocID="{C24A23F2-50B6-42C3-8730-373F34A7CF95}" presName="centerShape" presStyleLbl="node0" presStyleIdx="0" presStyleCnt="1"/>
      <dgm:spPr/>
    </dgm:pt>
    <dgm:pt modelId="{2D4BE683-906E-47EE-8DEC-3280E0FFD816}" type="pres">
      <dgm:prSet presAssocID="{F615B089-48E2-4F6F-9903-392E7EB91E5E}" presName="parTrans" presStyleLbl="bgSibTrans2D1" presStyleIdx="0" presStyleCnt="7"/>
      <dgm:spPr/>
    </dgm:pt>
    <dgm:pt modelId="{771D2217-DC5F-403D-9A8C-2A227348EF5E}" type="pres">
      <dgm:prSet presAssocID="{2C819768-48E4-448C-8442-0ED42474DD64}" presName="node" presStyleLbl="node1" presStyleIdx="0" presStyleCnt="7" custScaleX="164624" custRadScaleRad="113844" custRadScaleInc="-3834">
        <dgm:presLayoutVars>
          <dgm:bulletEnabled val="1"/>
        </dgm:presLayoutVars>
      </dgm:prSet>
      <dgm:spPr/>
    </dgm:pt>
    <dgm:pt modelId="{AF746C19-B589-448B-B553-A76AA3B10744}" type="pres">
      <dgm:prSet presAssocID="{1DC4B802-369E-4A79-BD21-E40B30E99ADD}" presName="parTrans" presStyleLbl="bgSibTrans2D1" presStyleIdx="1" presStyleCnt="7"/>
      <dgm:spPr/>
    </dgm:pt>
    <dgm:pt modelId="{A912C188-B051-47F0-9A0A-F8787341096A}" type="pres">
      <dgm:prSet presAssocID="{64A40C5C-2413-4528-B367-E9FC2FB8D8BE}" presName="node" presStyleLbl="node1" presStyleIdx="1" presStyleCnt="7" custScaleX="164709" custRadScaleRad="115913" custRadScaleInc="-23009">
        <dgm:presLayoutVars>
          <dgm:bulletEnabled val="1"/>
        </dgm:presLayoutVars>
      </dgm:prSet>
      <dgm:spPr/>
    </dgm:pt>
    <dgm:pt modelId="{731563CF-437C-4634-91BF-659E95629A88}" type="pres">
      <dgm:prSet presAssocID="{1D8D74D0-DEC7-4B59-BCF2-3E7A5840511A}" presName="parTrans" presStyleLbl="bgSibTrans2D1" presStyleIdx="2" presStyleCnt="7" custLinFactNeighborX="0" custLinFactNeighborY="-701"/>
      <dgm:spPr/>
    </dgm:pt>
    <dgm:pt modelId="{8711A83D-81DD-4D6A-8679-0A0A82C6E9CC}" type="pres">
      <dgm:prSet presAssocID="{6CDD660C-9F17-4B8D-8356-CC7E0B9EDD71}" presName="node" presStyleLbl="node1" presStyleIdx="2" presStyleCnt="7" custScaleX="164624" custRadScaleRad="111218" custRadScaleInc="-36587">
        <dgm:presLayoutVars>
          <dgm:bulletEnabled val="1"/>
        </dgm:presLayoutVars>
      </dgm:prSet>
      <dgm:spPr/>
    </dgm:pt>
    <dgm:pt modelId="{D73F4283-3F0B-453A-A0BC-A9C24FE36F3E}" type="pres">
      <dgm:prSet presAssocID="{3702CEA1-5F99-4780-84DF-EC312601DAE8}" presName="parTrans" presStyleLbl="bgSibTrans2D1" presStyleIdx="3" presStyleCnt="7" custLinFactNeighborY="-701"/>
      <dgm:spPr/>
    </dgm:pt>
    <dgm:pt modelId="{DB2913C0-4C48-4700-BDE1-6657EE49B531}" type="pres">
      <dgm:prSet presAssocID="{30ED284C-5BE4-40AE-8405-811384FDA927}" presName="node" presStyleLbl="node1" presStyleIdx="3" presStyleCnt="7" custScaleX="164624" custRadScaleRad="100026" custRadScaleInc="1513">
        <dgm:presLayoutVars>
          <dgm:bulletEnabled val="1"/>
        </dgm:presLayoutVars>
      </dgm:prSet>
      <dgm:spPr/>
    </dgm:pt>
    <dgm:pt modelId="{2F0F8C98-DB75-4499-A7F5-A7DDEB5EF5FD}" type="pres">
      <dgm:prSet presAssocID="{AA4578CF-E7DC-47F3-9795-E42AC9ECEA33}" presName="parTrans" presStyleLbl="bgSibTrans2D1" presStyleIdx="4" presStyleCnt="7" custLinFactNeighborX="-3777" custLinFactNeighborY="774"/>
      <dgm:spPr/>
    </dgm:pt>
    <dgm:pt modelId="{ADEE99F9-4377-4949-A469-E6356B865D71}" type="pres">
      <dgm:prSet presAssocID="{4F606801-F585-4D51-9169-14D515FE6068}" presName="node" presStyleLbl="node1" presStyleIdx="4" presStyleCnt="7" custScaleX="164624" custRadScaleRad="111611" custRadScaleInc="41483">
        <dgm:presLayoutVars>
          <dgm:bulletEnabled val="1"/>
        </dgm:presLayoutVars>
      </dgm:prSet>
      <dgm:spPr/>
    </dgm:pt>
    <dgm:pt modelId="{9E53DBE2-8CA5-4D9D-8F80-62057804200B}" type="pres">
      <dgm:prSet presAssocID="{5B1162E2-AB4C-44A9-9BED-6E72843376A5}" presName="parTrans" presStyleLbl="bgSibTrans2D1" presStyleIdx="5" presStyleCnt="7" custLinFactNeighborX="0" custLinFactNeighborY="-701"/>
      <dgm:spPr/>
    </dgm:pt>
    <dgm:pt modelId="{8864EC5B-4C2F-46BB-A882-2B5C721C549B}" type="pres">
      <dgm:prSet presAssocID="{0760CED9-5594-4A82-90E2-EF14B0CAD3AE}" presName="node" presStyleLbl="node1" presStyleIdx="5" presStyleCnt="7" custScaleX="164624" custRadScaleRad="116348" custRadScaleInc="26357">
        <dgm:presLayoutVars>
          <dgm:bulletEnabled val="1"/>
        </dgm:presLayoutVars>
      </dgm:prSet>
      <dgm:spPr/>
    </dgm:pt>
    <dgm:pt modelId="{90321371-4B26-4E62-8C23-907C622DE798}" type="pres">
      <dgm:prSet presAssocID="{BF09746A-A52C-4B1E-90F8-54B9EB9DD86B}" presName="parTrans" presStyleLbl="bgSibTrans2D1" presStyleIdx="6" presStyleCnt="7" custLinFactNeighborX="0" custLinFactNeighborY="-701"/>
      <dgm:spPr/>
    </dgm:pt>
    <dgm:pt modelId="{AE979A57-BADD-4909-9910-9F6C65C5F5F3}" type="pres">
      <dgm:prSet presAssocID="{5FB4CC62-009F-4833-B7A4-8823FDA81F5A}" presName="node" presStyleLbl="node1" presStyleIdx="6" presStyleCnt="7" custScaleX="164624" custRadScaleRad="115285" custRadScaleInc="3332">
        <dgm:presLayoutVars>
          <dgm:bulletEnabled val="1"/>
        </dgm:presLayoutVars>
      </dgm:prSet>
      <dgm:spPr/>
    </dgm:pt>
  </dgm:ptLst>
  <dgm:cxnLst>
    <dgm:cxn modelId="{95A4710A-284F-4AB4-BC44-87AA64945C2E}" type="presOf" srcId="{C24A23F2-50B6-42C3-8730-373F34A7CF95}" destId="{B5DA895C-A26D-441E-AEDC-E17613A8018F}" srcOrd="0" destOrd="0" presId="urn:microsoft.com/office/officeart/2005/8/layout/radial4"/>
    <dgm:cxn modelId="{090BCC0C-C30F-403F-B8F5-1E971FAA87C9}" srcId="{C24A23F2-50B6-42C3-8730-373F34A7CF95}" destId="{64A40C5C-2413-4528-B367-E9FC2FB8D8BE}" srcOrd="1" destOrd="0" parTransId="{1DC4B802-369E-4A79-BD21-E40B30E99ADD}" sibTransId="{A85A2B63-DCF7-4E63-9882-77E663159D3B}"/>
    <dgm:cxn modelId="{2BFAD11B-2595-464F-94BA-65C90B5CAAE0}" srcId="{C24A23F2-50B6-42C3-8730-373F34A7CF95}" destId="{2C819768-48E4-448C-8442-0ED42474DD64}" srcOrd="0" destOrd="0" parTransId="{F615B089-48E2-4F6F-9903-392E7EB91E5E}" sibTransId="{1E1D3FB8-1908-4C29-8D26-86B139A02F81}"/>
    <dgm:cxn modelId="{8200B631-A856-4A73-9417-FEA752C1511B}" type="presOf" srcId="{5FB4CC62-009F-4833-B7A4-8823FDA81F5A}" destId="{AE979A57-BADD-4909-9910-9F6C65C5F5F3}" srcOrd="0" destOrd="0" presId="urn:microsoft.com/office/officeart/2005/8/layout/radial4"/>
    <dgm:cxn modelId="{21202F3A-9F77-42EB-BF5B-EF76F779CABB}" type="presOf" srcId="{30ED284C-5BE4-40AE-8405-811384FDA927}" destId="{DB2913C0-4C48-4700-BDE1-6657EE49B531}" srcOrd="0" destOrd="0" presId="urn:microsoft.com/office/officeart/2005/8/layout/radial4"/>
    <dgm:cxn modelId="{7A425A5B-CBA8-4C0D-A5E0-AEBC7D357A16}" type="presOf" srcId="{1D8D74D0-DEC7-4B59-BCF2-3E7A5840511A}" destId="{731563CF-437C-4634-91BF-659E95629A88}" srcOrd="0" destOrd="0" presId="urn:microsoft.com/office/officeart/2005/8/layout/radial4"/>
    <dgm:cxn modelId="{3F1B3E81-29F1-49E2-8D86-47EDA4DEB5AB}" type="presOf" srcId="{1DC4B802-369E-4A79-BD21-E40B30E99ADD}" destId="{AF746C19-B589-448B-B553-A76AA3B10744}" srcOrd="0" destOrd="0" presId="urn:microsoft.com/office/officeart/2005/8/layout/radial4"/>
    <dgm:cxn modelId="{391FB591-2B1D-4400-AAD2-25E5A736926B}" type="presOf" srcId="{0760CED9-5594-4A82-90E2-EF14B0CAD3AE}" destId="{8864EC5B-4C2F-46BB-A882-2B5C721C549B}" srcOrd="0" destOrd="0" presId="urn:microsoft.com/office/officeart/2005/8/layout/radial4"/>
    <dgm:cxn modelId="{25F8C892-1C64-4247-8B07-81A16937EBE1}" type="presOf" srcId="{6CDD660C-9F17-4B8D-8356-CC7E0B9EDD71}" destId="{8711A83D-81DD-4D6A-8679-0A0A82C6E9CC}" srcOrd="0" destOrd="0" presId="urn:microsoft.com/office/officeart/2005/8/layout/radial4"/>
    <dgm:cxn modelId="{23AB2B94-1548-48C3-AA2A-E4D84363FBD6}" type="presOf" srcId="{2C819768-48E4-448C-8442-0ED42474DD64}" destId="{771D2217-DC5F-403D-9A8C-2A227348EF5E}" srcOrd="0" destOrd="0" presId="urn:microsoft.com/office/officeart/2005/8/layout/radial4"/>
    <dgm:cxn modelId="{4EEF599C-13B2-4E8B-94ED-0CA29F5BA0A0}" srcId="{C24A23F2-50B6-42C3-8730-373F34A7CF95}" destId="{4F606801-F585-4D51-9169-14D515FE6068}" srcOrd="4" destOrd="0" parTransId="{AA4578CF-E7DC-47F3-9795-E42AC9ECEA33}" sibTransId="{93BE3FBF-5CC7-4DA8-B451-D4486FF02E4C}"/>
    <dgm:cxn modelId="{A4863BA0-1319-4E07-B750-6A0113D6E9C0}" srcId="{4FAF2771-C66D-4D27-BE80-64D36CB8D138}" destId="{C24A23F2-50B6-42C3-8730-373F34A7CF95}" srcOrd="0" destOrd="0" parTransId="{EBA5C642-8AE2-440E-9203-CBE3AD7147CA}" sibTransId="{9A2ED7FE-F926-483A-8DE9-17C80A6E50DA}"/>
    <dgm:cxn modelId="{7C992BA4-819F-4B98-BEEF-B5AEEDEF01BC}" type="presOf" srcId="{BF09746A-A52C-4B1E-90F8-54B9EB9DD86B}" destId="{90321371-4B26-4E62-8C23-907C622DE798}" srcOrd="0" destOrd="0" presId="urn:microsoft.com/office/officeart/2005/8/layout/radial4"/>
    <dgm:cxn modelId="{16941AA9-1E54-4233-9CA7-3CAB15BA3993}" srcId="{C24A23F2-50B6-42C3-8730-373F34A7CF95}" destId="{5FB4CC62-009F-4833-B7A4-8823FDA81F5A}" srcOrd="6" destOrd="0" parTransId="{BF09746A-A52C-4B1E-90F8-54B9EB9DD86B}" sibTransId="{F540585D-0295-4723-B92D-70935F0A3F56}"/>
    <dgm:cxn modelId="{88F99CB0-0E5A-4FCA-B67B-1824CD5365F8}" srcId="{C24A23F2-50B6-42C3-8730-373F34A7CF95}" destId="{30ED284C-5BE4-40AE-8405-811384FDA927}" srcOrd="3" destOrd="0" parTransId="{3702CEA1-5F99-4780-84DF-EC312601DAE8}" sibTransId="{1F2B20E6-0926-45D5-A79B-426A70F7B216}"/>
    <dgm:cxn modelId="{810D4CB7-9CDF-46ED-85AD-53407F84196E}" srcId="{C24A23F2-50B6-42C3-8730-373F34A7CF95}" destId="{0760CED9-5594-4A82-90E2-EF14B0CAD3AE}" srcOrd="5" destOrd="0" parTransId="{5B1162E2-AB4C-44A9-9BED-6E72843376A5}" sibTransId="{79B375FD-853A-4A99-8702-E18BE7C0FB4A}"/>
    <dgm:cxn modelId="{41F254B8-4533-4393-AFB0-8CAC5175EB18}" srcId="{C24A23F2-50B6-42C3-8730-373F34A7CF95}" destId="{6CDD660C-9F17-4B8D-8356-CC7E0B9EDD71}" srcOrd="2" destOrd="0" parTransId="{1D8D74D0-DEC7-4B59-BCF2-3E7A5840511A}" sibTransId="{2ADFFA0C-A620-465E-91BB-8D5BF26016B0}"/>
    <dgm:cxn modelId="{669455D9-D5C0-4AC6-9300-2104E756B2F9}" type="presOf" srcId="{F615B089-48E2-4F6F-9903-392E7EB91E5E}" destId="{2D4BE683-906E-47EE-8DEC-3280E0FFD816}" srcOrd="0" destOrd="0" presId="urn:microsoft.com/office/officeart/2005/8/layout/radial4"/>
    <dgm:cxn modelId="{B141C3DF-2C08-4127-950A-EACF8A6644A9}" type="presOf" srcId="{4F606801-F585-4D51-9169-14D515FE6068}" destId="{ADEE99F9-4377-4949-A469-E6356B865D71}" srcOrd="0" destOrd="0" presId="urn:microsoft.com/office/officeart/2005/8/layout/radial4"/>
    <dgm:cxn modelId="{D0008FE0-5BFE-418F-89BC-74FC726F4F88}" type="presOf" srcId="{4FAF2771-C66D-4D27-BE80-64D36CB8D138}" destId="{C1A1E4A4-28A9-4EFB-84D6-CA1D4461EB04}" srcOrd="0" destOrd="0" presId="urn:microsoft.com/office/officeart/2005/8/layout/radial4"/>
    <dgm:cxn modelId="{C0B502F1-95C7-4C9F-A613-59A434CAEF20}" type="presOf" srcId="{3702CEA1-5F99-4780-84DF-EC312601DAE8}" destId="{D73F4283-3F0B-453A-A0BC-A9C24FE36F3E}" srcOrd="0" destOrd="0" presId="urn:microsoft.com/office/officeart/2005/8/layout/radial4"/>
    <dgm:cxn modelId="{62C606F5-9BA2-47DE-8C65-557D9147FF5B}" type="presOf" srcId="{AA4578CF-E7DC-47F3-9795-E42AC9ECEA33}" destId="{2F0F8C98-DB75-4499-A7F5-A7DDEB5EF5FD}" srcOrd="0" destOrd="0" presId="urn:microsoft.com/office/officeart/2005/8/layout/radial4"/>
    <dgm:cxn modelId="{5858EDF7-17AA-4AA6-8540-2A1D31DB0D0E}" type="presOf" srcId="{64A40C5C-2413-4528-B367-E9FC2FB8D8BE}" destId="{A912C188-B051-47F0-9A0A-F8787341096A}" srcOrd="0" destOrd="0" presId="urn:microsoft.com/office/officeart/2005/8/layout/radial4"/>
    <dgm:cxn modelId="{03C48AF8-8CF1-4B20-B37E-322F4F5B98BF}" type="presOf" srcId="{5B1162E2-AB4C-44A9-9BED-6E72843376A5}" destId="{9E53DBE2-8CA5-4D9D-8F80-62057804200B}" srcOrd="0" destOrd="0" presId="urn:microsoft.com/office/officeart/2005/8/layout/radial4"/>
    <dgm:cxn modelId="{3D576A5C-8AE5-49A2-B4E1-D542C3C28677}" type="presParOf" srcId="{C1A1E4A4-28A9-4EFB-84D6-CA1D4461EB04}" destId="{B5DA895C-A26D-441E-AEDC-E17613A8018F}" srcOrd="0" destOrd="0" presId="urn:microsoft.com/office/officeart/2005/8/layout/radial4"/>
    <dgm:cxn modelId="{B18A5701-537B-4DA5-803B-98A86DB8F961}" type="presParOf" srcId="{C1A1E4A4-28A9-4EFB-84D6-CA1D4461EB04}" destId="{2D4BE683-906E-47EE-8DEC-3280E0FFD816}" srcOrd="1" destOrd="0" presId="urn:microsoft.com/office/officeart/2005/8/layout/radial4"/>
    <dgm:cxn modelId="{76C660C3-2F04-4708-8E20-BC502290E974}" type="presParOf" srcId="{C1A1E4A4-28A9-4EFB-84D6-CA1D4461EB04}" destId="{771D2217-DC5F-403D-9A8C-2A227348EF5E}" srcOrd="2" destOrd="0" presId="urn:microsoft.com/office/officeart/2005/8/layout/radial4"/>
    <dgm:cxn modelId="{B2D42D6E-CA8F-4FDC-B768-BBF2A1AF282F}" type="presParOf" srcId="{C1A1E4A4-28A9-4EFB-84D6-CA1D4461EB04}" destId="{AF746C19-B589-448B-B553-A76AA3B10744}" srcOrd="3" destOrd="0" presId="urn:microsoft.com/office/officeart/2005/8/layout/radial4"/>
    <dgm:cxn modelId="{77A73202-06AA-47BF-9C72-B753FBFCA8ED}" type="presParOf" srcId="{C1A1E4A4-28A9-4EFB-84D6-CA1D4461EB04}" destId="{A912C188-B051-47F0-9A0A-F8787341096A}" srcOrd="4" destOrd="0" presId="urn:microsoft.com/office/officeart/2005/8/layout/radial4"/>
    <dgm:cxn modelId="{C053A3FC-EEE3-4EF2-B8A1-D6CC793289B9}" type="presParOf" srcId="{C1A1E4A4-28A9-4EFB-84D6-CA1D4461EB04}" destId="{731563CF-437C-4634-91BF-659E95629A88}" srcOrd="5" destOrd="0" presId="urn:microsoft.com/office/officeart/2005/8/layout/radial4"/>
    <dgm:cxn modelId="{1E49AB2B-D4F5-4FBD-8FF8-8119B8090144}" type="presParOf" srcId="{C1A1E4A4-28A9-4EFB-84D6-CA1D4461EB04}" destId="{8711A83D-81DD-4D6A-8679-0A0A82C6E9CC}" srcOrd="6" destOrd="0" presId="urn:microsoft.com/office/officeart/2005/8/layout/radial4"/>
    <dgm:cxn modelId="{260A4DA0-6331-452E-BF39-A6BDCCB296D8}" type="presParOf" srcId="{C1A1E4A4-28A9-4EFB-84D6-CA1D4461EB04}" destId="{D73F4283-3F0B-453A-A0BC-A9C24FE36F3E}" srcOrd="7" destOrd="0" presId="urn:microsoft.com/office/officeart/2005/8/layout/radial4"/>
    <dgm:cxn modelId="{F85636D0-CB13-45A1-8CE6-A33B803BFBCC}" type="presParOf" srcId="{C1A1E4A4-28A9-4EFB-84D6-CA1D4461EB04}" destId="{DB2913C0-4C48-4700-BDE1-6657EE49B531}" srcOrd="8" destOrd="0" presId="urn:microsoft.com/office/officeart/2005/8/layout/radial4"/>
    <dgm:cxn modelId="{D4E6B3B3-40CF-40E0-93E7-91493A73379B}" type="presParOf" srcId="{C1A1E4A4-28A9-4EFB-84D6-CA1D4461EB04}" destId="{2F0F8C98-DB75-4499-A7F5-A7DDEB5EF5FD}" srcOrd="9" destOrd="0" presId="urn:microsoft.com/office/officeart/2005/8/layout/radial4"/>
    <dgm:cxn modelId="{88CF67C2-9E45-4B1D-AF0A-6D1CB59FC6BD}" type="presParOf" srcId="{C1A1E4A4-28A9-4EFB-84D6-CA1D4461EB04}" destId="{ADEE99F9-4377-4949-A469-E6356B865D71}" srcOrd="10" destOrd="0" presId="urn:microsoft.com/office/officeart/2005/8/layout/radial4"/>
    <dgm:cxn modelId="{94FFD100-6C12-4688-92D0-05C9FA7B3117}" type="presParOf" srcId="{C1A1E4A4-28A9-4EFB-84D6-CA1D4461EB04}" destId="{9E53DBE2-8CA5-4D9D-8F80-62057804200B}" srcOrd="11" destOrd="0" presId="urn:microsoft.com/office/officeart/2005/8/layout/radial4"/>
    <dgm:cxn modelId="{7142BCAB-5217-414E-941A-074FDD1D9F33}" type="presParOf" srcId="{C1A1E4A4-28A9-4EFB-84D6-CA1D4461EB04}" destId="{8864EC5B-4C2F-46BB-A882-2B5C721C549B}" srcOrd="12" destOrd="0" presId="urn:microsoft.com/office/officeart/2005/8/layout/radial4"/>
    <dgm:cxn modelId="{3E80D54F-E9F3-4CE9-AD5E-C50155D84C18}" type="presParOf" srcId="{C1A1E4A4-28A9-4EFB-84D6-CA1D4461EB04}" destId="{90321371-4B26-4E62-8C23-907C622DE798}" srcOrd="13" destOrd="0" presId="urn:microsoft.com/office/officeart/2005/8/layout/radial4"/>
    <dgm:cxn modelId="{6944F480-F76F-4FEC-92DA-4DA7A1497908}" type="presParOf" srcId="{C1A1E4A4-28A9-4EFB-84D6-CA1D4461EB04}" destId="{AE979A57-BADD-4909-9910-9F6C65C5F5F3}" srcOrd="1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DA895C-A26D-441E-AEDC-E17613A8018F}">
      <dsp:nvSpPr>
        <dsp:cNvPr id="0" name=""/>
        <dsp:cNvSpPr/>
      </dsp:nvSpPr>
      <dsp:spPr>
        <a:xfrm>
          <a:off x="4080077" y="3321670"/>
          <a:ext cx="2293206" cy="2293206"/>
        </a:xfrm>
        <a:prstGeom prst="ellipse">
          <a:avLst/>
        </a:prstGeom>
        <a:solidFill>
          <a:srgbClr val="355376"/>
        </a:solidFill>
        <a:ln w="57150" cap="flat" cmpd="sng" algn="ctr">
          <a:solidFill>
            <a:srgbClr val="0075B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Black" panose="020B0A04020102020204" pitchFamily="34" charset="0"/>
            </a:rPr>
            <a:t>DE&amp;I Strategic Plan</a:t>
          </a:r>
        </a:p>
      </dsp:txBody>
      <dsp:txXfrm>
        <a:off x="4415909" y="3657502"/>
        <a:ext cx="1621542" cy="1621542"/>
      </dsp:txXfrm>
    </dsp:sp>
    <dsp:sp modelId="{2D4BE683-906E-47EE-8DEC-3280E0FFD816}">
      <dsp:nvSpPr>
        <dsp:cNvPr id="0" name=""/>
        <dsp:cNvSpPr/>
      </dsp:nvSpPr>
      <dsp:spPr>
        <a:xfrm rot="10800000">
          <a:off x="1414986" y="4141491"/>
          <a:ext cx="2502077" cy="653563"/>
        </a:xfrm>
        <a:prstGeom prst="leftArrow">
          <a:avLst>
            <a:gd name="adj1" fmla="val 60000"/>
            <a:gd name="adj2" fmla="val 50000"/>
          </a:avLst>
        </a:prstGeom>
        <a:gradFill flip="none" rotWithShape="0">
          <a:gsLst>
            <a:gs pos="0">
              <a:srgbClr val="B5B4A9">
                <a:tint val="66000"/>
                <a:satMod val="160000"/>
              </a:srgbClr>
            </a:gs>
            <a:gs pos="50000">
              <a:srgbClr val="B5B4A9">
                <a:tint val="44500"/>
                <a:satMod val="160000"/>
              </a:srgbClr>
            </a:gs>
            <a:gs pos="100000">
              <a:srgbClr val="B5B4A9">
                <a:tint val="23500"/>
                <a:satMod val="160000"/>
              </a:srgbClr>
            </a:gs>
          </a:gsLst>
          <a:lin ang="2700000" scaled="1"/>
          <a:tileRect/>
        </a:gradFill>
        <a:ln>
          <a:noFill/>
        </a:ln>
        <a:effectLst/>
      </dsp:spPr>
      <dsp:style>
        <a:lnRef idx="0">
          <a:scrgbClr r="0" g="0" b="0"/>
        </a:lnRef>
        <a:fillRef idx="1">
          <a:scrgbClr r="0" g="0" b="0"/>
        </a:fillRef>
        <a:effectRef idx="0">
          <a:scrgbClr r="0" g="0" b="0"/>
        </a:effectRef>
        <a:fontRef idx="minor">
          <a:schemeClr val="lt1"/>
        </a:fontRef>
      </dsp:style>
    </dsp:sp>
    <dsp:sp modelId="{771D2217-DC5F-403D-9A8C-2A227348EF5E}">
      <dsp:nvSpPr>
        <dsp:cNvPr id="0" name=""/>
        <dsp:cNvSpPr/>
      </dsp:nvSpPr>
      <dsp:spPr>
        <a:xfrm>
          <a:off x="629754" y="3826175"/>
          <a:ext cx="1605244" cy="1284195"/>
        </a:xfrm>
        <a:prstGeom prst="roundRect">
          <a:avLst>
            <a:gd name="adj" fmla="val 10000"/>
          </a:avLst>
        </a:prstGeom>
        <a:solidFill>
          <a:srgbClr val="355376"/>
        </a:solidFill>
        <a:ln w="28575" cap="flat" cmpd="sng" algn="ctr">
          <a:solidFill>
            <a:srgbClr val="B4C64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National Events</a:t>
          </a:r>
        </a:p>
      </dsp:txBody>
      <dsp:txXfrm>
        <a:off x="667367" y="3863788"/>
        <a:ext cx="1530018" cy="1208969"/>
      </dsp:txXfrm>
    </dsp:sp>
    <dsp:sp modelId="{AF746C19-B589-448B-B553-A76AA3B10744}">
      <dsp:nvSpPr>
        <dsp:cNvPr id="0" name=""/>
        <dsp:cNvSpPr/>
      </dsp:nvSpPr>
      <dsp:spPr>
        <a:xfrm rot="12600000">
          <a:off x="1726346" y="2861523"/>
          <a:ext cx="2531941" cy="653563"/>
        </a:xfrm>
        <a:prstGeom prst="leftArrow">
          <a:avLst>
            <a:gd name="adj1" fmla="val 60000"/>
            <a:gd name="adj2" fmla="val 50000"/>
          </a:avLst>
        </a:prstGeom>
        <a:gradFill flip="none" rotWithShape="0">
          <a:gsLst>
            <a:gs pos="0">
              <a:srgbClr val="B5B4A9">
                <a:tint val="66000"/>
                <a:satMod val="160000"/>
              </a:srgbClr>
            </a:gs>
            <a:gs pos="50000">
              <a:srgbClr val="B5B4A9">
                <a:tint val="44500"/>
                <a:satMod val="160000"/>
              </a:srgbClr>
            </a:gs>
            <a:gs pos="100000">
              <a:srgbClr val="B5B4A9">
                <a:tint val="23500"/>
                <a:satMod val="160000"/>
              </a:srgbClr>
            </a:gs>
          </a:gsLst>
          <a:lin ang="2700000" scaled="1"/>
          <a:tileRect/>
        </a:gradFill>
        <a:ln>
          <a:noFill/>
        </a:ln>
        <a:effectLst/>
      </dsp:spPr>
      <dsp:style>
        <a:lnRef idx="0">
          <a:scrgbClr r="0" g="0" b="0"/>
        </a:lnRef>
        <a:fillRef idx="1">
          <a:scrgbClr r="0" g="0" b="0"/>
        </a:fillRef>
        <a:effectRef idx="0">
          <a:scrgbClr r="0" g="0" b="0"/>
        </a:effectRef>
        <a:fontRef idx="minor">
          <a:schemeClr val="lt1"/>
        </a:fontRef>
      </dsp:style>
    </dsp:sp>
    <dsp:sp modelId="{A912C188-B051-47F0-9A0A-F8787341096A}">
      <dsp:nvSpPr>
        <dsp:cNvPr id="0" name=""/>
        <dsp:cNvSpPr/>
      </dsp:nvSpPr>
      <dsp:spPr>
        <a:xfrm>
          <a:off x="1110726" y="1913222"/>
          <a:ext cx="1605244" cy="1284195"/>
        </a:xfrm>
        <a:prstGeom prst="roundRect">
          <a:avLst>
            <a:gd name="adj" fmla="val 10000"/>
          </a:avLst>
        </a:prstGeom>
        <a:solidFill>
          <a:srgbClr val="355376"/>
        </a:solidFill>
        <a:ln w="28575" cap="flat" cmpd="sng" algn="ctr">
          <a:solidFill>
            <a:srgbClr val="B4C64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Inequity in Higher Education</a:t>
          </a:r>
        </a:p>
      </dsp:txBody>
      <dsp:txXfrm>
        <a:off x="1148339" y="1950835"/>
        <a:ext cx="1530018" cy="1208969"/>
      </dsp:txXfrm>
    </dsp:sp>
    <dsp:sp modelId="{731563CF-437C-4634-91BF-659E95629A88}">
      <dsp:nvSpPr>
        <dsp:cNvPr id="0" name=""/>
        <dsp:cNvSpPr/>
      </dsp:nvSpPr>
      <dsp:spPr>
        <a:xfrm rot="14405786">
          <a:off x="2691836" y="1933185"/>
          <a:ext cx="2500125" cy="653563"/>
        </a:xfrm>
        <a:prstGeom prst="leftArrow">
          <a:avLst>
            <a:gd name="adj1" fmla="val 60000"/>
            <a:gd name="adj2" fmla="val 50000"/>
          </a:avLst>
        </a:prstGeom>
        <a:gradFill flip="none" rotWithShape="0">
          <a:gsLst>
            <a:gs pos="0">
              <a:srgbClr val="B5B4A9">
                <a:tint val="66000"/>
                <a:satMod val="160000"/>
              </a:srgbClr>
            </a:gs>
            <a:gs pos="50000">
              <a:srgbClr val="B5B4A9">
                <a:tint val="44500"/>
                <a:satMod val="160000"/>
              </a:srgbClr>
            </a:gs>
            <a:gs pos="100000">
              <a:srgbClr val="B5B4A9">
                <a:tint val="23500"/>
                <a:satMod val="160000"/>
              </a:srgbClr>
            </a:gs>
          </a:gsLst>
          <a:lin ang="2700000" scaled="1"/>
          <a:tileRect/>
        </a:gradFill>
        <a:ln>
          <a:noFill/>
        </a:ln>
        <a:effectLst/>
      </dsp:spPr>
      <dsp:style>
        <a:lnRef idx="0">
          <a:scrgbClr r="0" g="0" b="0"/>
        </a:lnRef>
        <a:fillRef idx="1">
          <a:scrgbClr r="0" g="0" b="0"/>
        </a:fillRef>
        <a:effectRef idx="0">
          <a:scrgbClr r="0" g="0" b="0"/>
        </a:effectRef>
        <a:fontRef idx="minor">
          <a:schemeClr val="lt1"/>
        </a:fontRef>
      </dsp:style>
    </dsp:sp>
    <dsp:sp modelId="{8711A83D-81DD-4D6A-8679-0A0A82C6E9CC}">
      <dsp:nvSpPr>
        <dsp:cNvPr id="0" name=""/>
        <dsp:cNvSpPr/>
      </dsp:nvSpPr>
      <dsp:spPr>
        <a:xfrm>
          <a:off x="2533469" y="538814"/>
          <a:ext cx="1605244" cy="1284195"/>
        </a:xfrm>
        <a:prstGeom prst="roundRect">
          <a:avLst>
            <a:gd name="adj" fmla="val 10000"/>
          </a:avLst>
        </a:prstGeom>
        <a:solidFill>
          <a:srgbClr val="355376"/>
        </a:solidFill>
        <a:ln w="28575" cap="flat" cmpd="sng" algn="ctr">
          <a:solidFill>
            <a:srgbClr val="B4C64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a:t>University Messaging</a:t>
          </a:r>
        </a:p>
      </dsp:txBody>
      <dsp:txXfrm>
        <a:off x="2571082" y="576427"/>
        <a:ext cx="1530018" cy="1208969"/>
      </dsp:txXfrm>
    </dsp:sp>
    <dsp:sp modelId="{D73F4283-3F0B-453A-A0BC-A9C24FE36F3E}">
      <dsp:nvSpPr>
        <dsp:cNvPr id="0" name=""/>
        <dsp:cNvSpPr/>
      </dsp:nvSpPr>
      <dsp:spPr>
        <a:xfrm rot="16223405">
          <a:off x="3964913" y="1581715"/>
          <a:ext cx="2523553" cy="653563"/>
        </a:xfrm>
        <a:prstGeom prst="leftArrow">
          <a:avLst>
            <a:gd name="adj1" fmla="val 60000"/>
            <a:gd name="adj2" fmla="val 50000"/>
          </a:avLst>
        </a:prstGeom>
        <a:gradFill flip="none" rotWithShape="0">
          <a:gsLst>
            <a:gs pos="0">
              <a:srgbClr val="B5B4A9">
                <a:tint val="66000"/>
                <a:satMod val="160000"/>
              </a:srgbClr>
            </a:gs>
            <a:gs pos="50000">
              <a:srgbClr val="B5B4A9">
                <a:tint val="44500"/>
                <a:satMod val="160000"/>
              </a:srgbClr>
            </a:gs>
            <a:gs pos="100000">
              <a:srgbClr val="B5B4A9">
                <a:tint val="23500"/>
                <a:satMod val="160000"/>
              </a:srgbClr>
            </a:gs>
          </a:gsLst>
          <a:lin ang="2700000" scaled="1"/>
          <a:tileRect/>
        </a:gradFill>
        <a:ln>
          <a:noFill/>
        </a:ln>
        <a:effectLst/>
      </dsp:spPr>
      <dsp:style>
        <a:lnRef idx="0">
          <a:scrgbClr r="0" g="0" b="0"/>
        </a:lnRef>
        <a:fillRef idx="1">
          <a:scrgbClr r="0" g="0" b="0"/>
        </a:fillRef>
        <a:effectRef idx="0">
          <a:scrgbClr r="0" g="0" b="0"/>
        </a:effectRef>
        <a:fontRef idx="minor">
          <a:schemeClr val="lt1"/>
        </a:fontRef>
      </dsp:style>
    </dsp:sp>
    <dsp:sp modelId="{DB2913C0-4C48-4700-BDE1-6657EE49B531}">
      <dsp:nvSpPr>
        <dsp:cNvPr id="0" name=""/>
        <dsp:cNvSpPr/>
      </dsp:nvSpPr>
      <dsp:spPr>
        <a:xfrm>
          <a:off x="4450046" y="9233"/>
          <a:ext cx="1605244" cy="1284195"/>
        </a:xfrm>
        <a:prstGeom prst="roundRect">
          <a:avLst>
            <a:gd name="adj" fmla="val 10000"/>
          </a:avLst>
        </a:prstGeom>
        <a:solidFill>
          <a:srgbClr val="355376"/>
        </a:solidFill>
        <a:ln w="28575" cap="flat" cmpd="sng" algn="ctr">
          <a:solidFill>
            <a:srgbClr val="B4C64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a:t>Provost’s Scholarship &amp; Practice</a:t>
          </a:r>
        </a:p>
      </dsp:txBody>
      <dsp:txXfrm>
        <a:off x="4487659" y="46846"/>
        <a:ext cx="1530018" cy="1208969"/>
      </dsp:txXfrm>
    </dsp:sp>
    <dsp:sp modelId="{2F0F8C98-DB75-4499-A7F5-A7DDEB5EF5FD}">
      <dsp:nvSpPr>
        <dsp:cNvPr id="0" name=""/>
        <dsp:cNvSpPr/>
      </dsp:nvSpPr>
      <dsp:spPr>
        <a:xfrm rot="18029052">
          <a:off x="5166911" y="1946477"/>
          <a:ext cx="2519468" cy="653563"/>
        </a:xfrm>
        <a:prstGeom prst="leftArrow">
          <a:avLst>
            <a:gd name="adj1" fmla="val 60000"/>
            <a:gd name="adj2" fmla="val 50000"/>
          </a:avLst>
        </a:prstGeom>
        <a:gradFill flip="none" rotWithShape="0">
          <a:gsLst>
            <a:gs pos="0">
              <a:srgbClr val="B5B4A9">
                <a:tint val="66000"/>
                <a:satMod val="160000"/>
              </a:srgbClr>
            </a:gs>
            <a:gs pos="50000">
              <a:srgbClr val="B5B4A9">
                <a:tint val="44500"/>
                <a:satMod val="160000"/>
              </a:srgbClr>
            </a:gs>
            <a:gs pos="100000">
              <a:srgbClr val="B5B4A9">
                <a:tint val="23500"/>
                <a:satMod val="160000"/>
              </a:srgbClr>
            </a:gs>
          </a:gsLst>
          <a:lin ang="2700000" scaled="1"/>
          <a:tileRect/>
        </a:gradFill>
        <a:ln>
          <a:noFill/>
        </a:ln>
        <a:effectLst/>
      </dsp:spPr>
      <dsp:style>
        <a:lnRef idx="0">
          <a:scrgbClr r="0" g="0" b="0"/>
        </a:lnRef>
        <a:fillRef idx="1">
          <a:scrgbClr r="0" g="0" b="0"/>
        </a:fillRef>
        <a:effectRef idx="0">
          <a:scrgbClr r="0" g="0" b="0"/>
        </a:effectRef>
        <a:fontRef idx="minor">
          <a:schemeClr val="lt1"/>
        </a:fontRef>
      </dsp:style>
    </dsp:sp>
    <dsp:sp modelId="{ADEE99F9-4377-4949-A469-E6356B865D71}">
      <dsp:nvSpPr>
        <dsp:cNvPr id="0" name=""/>
        <dsp:cNvSpPr/>
      </dsp:nvSpPr>
      <dsp:spPr>
        <a:xfrm>
          <a:off x="6358248" y="540502"/>
          <a:ext cx="1605244" cy="1284195"/>
        </a:xfrm>
        <a:prstGeom prst="roundRect">
          <a:avLst>
            <a:gd name="adj" fmla="val 10000"/>
          </a:avLst>
        </a:prstGeom>
        <a:solidFill>
          <a:srgbClr val="355376"/>
        </a:solidFill>
        <a:ln w="28575" cap="flat" cmpd="sng" algn="ctr">
          <a:solidFill>
            <a:srgbClr val="B4C64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a:t>Bentley Open Discussions</a:t>
          </a:r>
        </a:p>
      </dsp:txBody>
      <dsp:txXfrm>
        <a:off x="6395861" y="578115"/>
        <a:ext cx="1530018" cy="1208969"/>
      </dsp:txXfrm>
    </dsp:sp>
    <dsp:sp modelId="{9E53DBE2-8CA5-4D9D-8F80-62057804200B}">
      <dsp:nvSpPr>
        <dsp:cNvPr id="0" name=""/>
        <dsp:cNvSpPr/>
      </dsp:nvSpPr>
      <dsp:spPr>
        <a:xfrm rot="19805199">
          <a:off x="6179091" y="2851309"/>
          <a:ext cx="2564228" cy="653563"/>
        </a:xfrm>
        <a:prstGeom prst="leftArrow">
          <a:avLst>
            <a:gd name="adj1" fmla="val 60000"/>
            <a:gd name="adj2" fmla="val 50000"/>
          </a:avLst>
        </a:prstGeom>
        <a:gradFill flip="none" rotWithShape="0">
          <a:gsLst>
            <a:gs pos="0">
              <a:srgbClr val="B5B4A9">
                <a:tint val="66000"/>
                <a:satMod val="160000"/>
              </a:srgbClr>
            </a:gs>
            <a:gs pos="50000">
              <a:srgbClr val="B5B4A9">
                <a:tint val="44500"/>
                <a:satMod val="160000"/>
              </a:srgbClr>
            </a:gs>
            <a:gs pos="100000">
              <a:srgbClr val="B5B4A9">
                <a:tint val="23500"/>
                <a:satMod val="160000"/>
              </a:srgbClr>
            </a:gs>
          </a:gsLst>
          <a:lin ang="2700000" scaled="1"/>
          <a:tileRect/>
        </a:gradFill>
        <a:ln>
          <a:noFill/>
        </a:ln>
        <a:effectLst/>
      </dsp:spPr>
      <dsp:style>
        <a:lnRef idx="0">
          <a:scrgbClr r="0" g="0" b="0"/>
        </a:lnRef>
        <a:fillRef idx="1">
          <a:scrgbClr r="0" g="0" b="0"/>
        </a:fillRef>
        <a:effectRef idx="0">
          <a:scrgbClr r="0" g="0" b="0"/>
        </a:effectRef>
        <a:fontRef idx="minor">
          <a:schemeClr val="lt1"/>
        </a:fontRef>
      </dsp:style>
    </dsp:sp>
    <dsp:sp modelId="{8864EC5B-4C2F-46BB-A882-2B5C721C549B}">
      <dsp:nvSpPr>
        <dsp:cNvPr id="0" name=""/>
        <dsp:cNvSpPr/>
      </dsp:nvSpPr>
      <dsp:spPr>
        <a:xfrm>
          <a:off x="7769894" y="1901198"/>
          <a:ext cx="1605244" cy="1284195"/>
        </a:xfrm>
        <a:prstGeom prst="roundRect">
          <a:avLst>
            <a:gd name="adj" fmla="val 10000"/>
          </a:avLst>
        </a:prstGeom>
        <a:solidFill>
          <a:srgbClr val="355376"/>
        </a:solidFill>
        <a:ln w="28575" cap="flat" cmpd="sng" algn="ctr">
          <a:solidFill>
            <a:srgbClr val="B4C64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a:t>Social Media Feedback</a:t>
          </a:r>
        </a:p>
      </dsp:txBody>
      <dsp:txXfrm>
        <a:off x="7807507" y="1938811"/>
        <a:ext cx="1530018" cy="1208969"/>
      </dsp:txXfrm>
    </dsp:sp>
    <dsp:sp modelId="{90321371-4B26-4E62-8C23-907C622DE798}">
      <dsp:nvSpPr>
        <dsp:cNvPr id="0" name=""/>
        <dsp:cNvSpPr/>
      </dsp:nvSpPr>
      <dsp:spPr>
        <a:xfrm>
          <a:off x="6520645" y="4136910"/>
          <a:ext cx="2531941" cy="653563"/>
        </a:xfrm>
        <a:prstGeom prst="leftArrow">
          <a:avLst>
            <a:gd name="adj1" fmla="val 60000"/>
            <a:gd name="adj2" fmla="val 50000"/>
          </a:avLst>
        </a:prstGeom>
        <a:gradFill flip="none" rotWithShape="0">
          <a:gsLst>
            <a:gs pos="0">
              <a:srgbClr val="B5B4A9">
                <a:tint val="66000"/>
                <a:satMod val="160000"/>
              </a:srgbClr>
            </a:gs>
            <a:gs pos="50000">
              <a:srgbClr val="B5B4A9">
                <a:tint val="44500"/>
                <a:satMod val="160000"/>
              </a:srgbClr>
            </a:gs>
            <a:gs pos="100000">
              <a:srgbClr val="B5B4A9">
                <a:tint val="23500"/>
                <a:satMod val="160000"/>
              </a:srgbClr>
            </a:gs>
          </a:gsLst>
          <a:lin ang="2700000" scaled="1"/>
          <a:tileRect/>
        </a:gradFill>
        <a:ln>
          <a:noFill/>
        </a:ln>
        <a:effectLst/>
      </dsp:spPr>
      <dsp:style>
        <a:lnRef idx="0">
          <a:scrgbClr r="0" g="0" b="0"/>
        </a:lnRef>
        <a:fillRef idx="1">
          <a:scrgbClr r="0" g="0" b="0"/>
        </a:fillRef>
        <a:effectRef idx="0">
          <a:scrgbClr r="0" g="0" b="0"/>
        </a:effectRef>
        <a:fontRef idx="minor">
          <a:schemeClr val="lt1"/>
        </a:fontRef>
      </dsp:style>
    </dsp:sp>
    <dsp:sp modelId="{AE979A57-BADD-4909-9910-9F6C65C5F5F3}">
      <dsp:nvSpPr>
        <dsp:cNvPr id="0" name=""/>
        <dsp:cNvSpPr/>
      </dsp:nvSpPr>
      <dsp:spPr>
        <a:xfrm>
          <a:off x="8249965" y="3826175"/>
          <a:ext cx="1605244" cy="1284195"/>
        </a:xfrm>
        <a:prstGeom prst="roundRect">
          <a:avLst>
            <a:gd name="adj" fmla="val 10000"/>
          </a:avLst>
        </a:prstGeom>
        <a:solidFill>
          <a:srgbClr val="355376"/>
        </a:solidFill>
        <a:ln w="28575" cap="flat" cmpd="sng" algn="ctr">
          <a:solidFill>
            <a:srgbClr val="B4C64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a:t>Faculty Senate Discussions</a:t>
          </a:r>
        </a:p>
      </dsp:txBody>
      <dsp:txXfrm>
        <a:off x="8287578" y="3863788"/>
        <a:ext cx="1530018" cy="12089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DA895C-A26D-441E-AEDC-E17613A8018F}">
      <dsp:nvSpPr>
        <dsp:cNvPr id="0" name=""/>
        <dsp:cNvSpPr/>
      </dsp:nvSpPr>
      <dsp:spPr>
        <a:xfrm>
          <a:off x="4641920" y="3321972"/>
          <a:ext cx="2292274" cy="2292274"/>
        </a:xfrm>
        <a:prstGeom prst="ellipse">
          <a:avLst/>
        </a:prstGeom>
        <a:solidFill>
          <a:schemeClr val="lt1">
            <a:hueOff val="0"/>
            <a:satOff val="0"/>
            <a:lumOff val="0"/>
            <a:alphaOff val="0"/>
          </a:schemeClr>
        </a:solidFill>
        <a:ln w="57150" cap="flat" cmpd="sng" algn="ctr">
          <a:solidFill>
            <a:srgbClr val="0075B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lumMod val="65000"/>
                  <a:lumOff val="35000"/>
                </a:schemeClr>
              </a:solidFill>
              <a:latin typeface="Arial Black" panose="020B0A04020102020204" pitchFamily="34" charset="0"/>
            </a:rPr>
            <a:t>DE&amp;I Strategic Plan</a:t>
          </a:r>
        </a:p>
      </dsp:txBody>
      <dsp:txXfrm>
        <a:off x="4977616" y="3657668"/>
        <a:ext cx="1620882" cy="1620882"/>
      </dsp:txXfrm>
    </dsp:sp>
    <dsp:sp modelId="{2D4BE683-906E-47EE-8DEC-3280E0FFD816}">
      <dsp:nvSpPr>
        <dsp:cNvPr id="0" name=""/>
        <dsp:cNvSpPr/>
      </dsp:nvSpPr>
      <dsp:spPr>
        <a:xfrm rot="10740847">
          <a:off x="1433520" y="4190304"/>
          <a:ext cx="3032335" cy="653298"/>
        </a:xfrm>
        <a:prstGeom prst="leftArrow">
          <a:avLst>
            <a:gd name="adj1" fmla="val 60000"/>
            <a:gd name="adj2" fmla="val 50000"/>
          </a:avLst>
        </a:prstGeom>
        <a:gradFill flip="none" rotWithShape="0">
          <a:gsLst>
            <a:gs pos="0">
              <a:srgbClr val="B5B4A9">
                <a:tint val="66000"/>
                <a:satMod val="160000"/>
              </a:srgbClr>
            </a:gs>
            <a:gs pos="50000">
              <a:srgbClr val="B5B4A9">
                <a:tint val="44500"/>
                <a:satMod val="160000"/>
              </a:srgbClr>
            </a:gs>
            <a:gs pos="100000">
              <a:srgbClr val="B5B4A9">
                <a:tint val="23500"/>
                <a:satMod val="160000"/>
              </a:srgbClr>
            </a:gs>
          </a:gsLst>
          <a:lin ang="2700000" scaled="1"/>
          <a:tileRect/>
        </a:gradFill>
        <a:ln>
          <a:noFill/>
        </a:ln>
        <a:effectLst/>
      </dsp:spPr>
      <dsp:style>
        <a:lnRef idx="0">
          <a:scrgbClr r="0" g="0" b="0"/>
        </a:lnRef>
        <a:fillRef idx="1">
          <a:scrgbClr r="0" g="0" b="0"/>
        </a:fillRef>
        <a:effectRef idx="0">
          <a:scrgbClr r="0" g="0" b="0"/>
        </a:effectRef>
        <a:fontRef idx="minor">
          <a:schemeClr val="lt1"/>
        </a:fontRef>
      </dsp:style>
    </dsp:sp>
    <dsp:sp modelId="{771D2217-DC5F-403D-9A8C-2A227348EF5E}">
      <dsp:nvSpPr>
        <dsp:cNvPr id="0" name=""/>
        <dsp:cNvSpPr/>
      </dsp:nvSpPr>
      <dsp:spPr>
        <a:xfrm>
          <a:off x="112973" y="3901204"/>
          <a:ext cx="2641543" cy="1283673"/>
        </a:xfrm>
        <a:prstGeom prst="roundRect">
          <a:avLst>
            <a:gd name="adj" fmla="val 10000"/>
          </a:avLst>
        </a:prstGeom>
        <a:solidFill>
          <a:schemeClr val="lt1">
            <a:hueOff val="0"/>
            <a:satOff val="0"/>
            <a:lumOff val="0"/>
            <a:alphaOff val="0"/>
          </a:schemeClr>
        </a:solidFill>
        <a:ln w="28575" cap="flat" cmpd="sng" algn="ctr">
          <a:solidFill>
            <a:srgbClr val="B4C64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lumMod val="85000"/>
                  <a:lumOff val="15000"/>
                </a:schemeClr>
              </a:solidFill>
              <a:latin typeface="Arial Nova Light" panose="020B0304020202020204" pitchFamily="34" charset="0"/>
            </a:rPr>
            <a:t>Higher Education grapples with the pandemic and racial injustice movement sparked by George Floyd’s death.</a:t>
          </a:r>
        </a:p>
      </dsp:txBody>
      <dsp:txXfrm>
        <a:off x="150570" y="3938801"/>
        <a:ext cx="2566349" cy="1208479"/>
      </dsp:txXfrm>
    </dsp:sp>
    <dsp:sp modelId="{AF746C19-B589-448B-B553-A76AA3B10744}">
      <dsp:nvSpPr>
        <dsp:cNvPr id="0" name=""/>
        <dsp:cNvSpPr/>
      </dsp:nvSpPr>
      <dsp:spPr>
        <a:xfrm rot="12245004">
          <a:off x="1604697" y="2966009"/>
          <a:ext cx="3107129" cy="653298"/>
        </a:xfrm>
        <a:prstGeom prst="leftArrow">
          <a:avLst>
            <a:gd name="adj1" fmla="val 60000"/>
            <a:gd name="adj2" fmla="val 50000"/>
          </a:avLst>
        </a:prstGeom>
        <a:gradFill flip="none" rotWithShape="0">
          <a:gsLst>
            <a:gs pos="0">
              <a:srgbClr val="B5B4A9">
                <a:tint val="66000"/>
                <a:satMod val="160000"/>
              </a:srgbClr>
            </a:gs>
            <a:gs pos="50000">
              <a:srgbClr val="B5B4A9">
                <a:tint val="44500"/>
                <a:satMod val="160000"/>
              </a:srgbClr>
            </a:gs>
            <a:gs pos="100000">
              <a:srgbClr val="B5B4A9">
                <a:tint val="23500"/>
                <a:satMod val="160000"/>
              </a:srgbClr>
            </a:gs>
          </a:gsLst>
          <a:lin ang="2700000" scaled="1"/>
          <a:tileRect/>
        </a:gradFill>
        <a:ln>
          <a:noFill/>
        </a:ln>
        <a:effectLst/>
      </dsp:spPr>
      <dsp:style>
        <a:lnRef idx="0">
          <a:scrgbClr r="0" g="0" b="0"/>
        </a:lnRef>
        <a:fillRef idx="1">
          <a:scrgbClr r="0" g="0" b="0"/>
        </a:fillRef>
        <a:effectRef idx="0">
          <a:scrgbClr r="0" g="0" b="0"/>
        </a:effectRef>
        <a:fontRef idx="minor">
          <a:schemeClr val="lt1"/>
        </a:fontRef>
      </dsp:style>
    </dsp:sp>
    <dsp:sp modelId="{A912C188-B051-47F0-9A0A-F8787341096A}">
      <dsp:nvSpPr>
        <dsp:cNvPr id="0" name=""/>
        <dsp:cNvSpPr/>
      </dsp:nvSpPr>
      <dsp:spPr>
        <a:xfrm>
          <a:off x="418477" y="2016865"/>
          <a:ext cx="2642907" cy="1283673"/>
        </a:xfrm>
        <a:prstGeom prst="roundRect">
          <a:avLst>
            <a:gd name="adj" fmla="val 10000"/>
          </a:avLst>
        </a:prstGeom>
        <a:solidFill>
          <a:schemeClr val="lt1">
            <a:hueOff val="0"/>
            <a:satOff val="0"/>
            <a:lumOff val="0"/>
            <a:alphaOff val="0"/>
          </a:schemeClr>
        </a:solidFill>
        <a:ln w="28575" cap="flat" cmpd="sng" algn="ctr">
          <a:solidFill>
            <a:srgbClr val="B4C64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lumMod val="85000"/>
                  <a:lumOff val="15000"/>
                </a:schemeClr>
              </a:solidFill>
              <a:latin typeface="Arial Nova Light" panose="020B0304020202020204" pitchFamily="34" charset="0"/>
            </a:rPr>
            <a:t>In 2017, only 24% of U.S. postsecondary faculty members were non-white. </a:t>
          </a:r>
        </a:p>
      </dsp:txBody>
      <dsp:txXfrm>
        <a:off x="456074" y="2054462"/>
        <a:ext cx="2567713" cy="1208479"/>
      </dsp:txXfrm>
    </dsp:sp>
    <dsp:sp modelId="{731563CF-437C-4634-91BF-659E95629A88}">
      <dsp:nvSpPr>
        <dsp:cNvPr id="0" name=""/>
        <dsp:cNvSpPr/>
      </dsp:nvSpPr>
      <dsp:spPr>
        <a:xfrm rot="13835515">
          <a:off x="2550818" y="1984448"/>
          <a:ext cx="2937406" cy="653298"/>
        </a:xfrm>
        <a:prstGeom prst="leftArrow">
          <a:avLst>
            <a:gd name="adj1" fmla="val 60000"/>
            <a:gd name="adj2" fmla="val 50000"/>
          </a:avLst>
        </a:prstGeom>
        <a:gradFill flip="none" rotWithShape="0">
          <a:gsLst>
            <a:gs pos="0">
              <a:srgbClr val="B5B4A9">
                <a:tint val="66000"/>
                <a:satMod val="160000"/>
              </a:srgbClr>
            </a:gs>
            <a:gs pos="50000">
              <a:srgbClr val="B5B4A9">
                <a:tint val="44500"/>
                <a:satMod val="160000"/>
              </a:srgbClr>
            </a:gs>
            <a:gs pos="100000">
              <a:srgbClr val="B5B4A9">
                <a:tint val="23500"/>
                <a:satMod val="160000"/>
              </a:srgbClr>
            </a:gs>
          </a:gsLst>
          <a:lin ang="2700000" scaled="1"/>
          <a:tileRect/>
        </a:gradFill>
        <a:ln>
          <a:noFill/>
        </a:ln>
        <a:effectLst/>
      </dsp:spPr>
      <dsp:style>
        <a:lnRef idx="0">
          <a:scrgbClr r="0" g="0" b="0"/>
        </a:lnRef>
        <a:fillRef idx="1">
          <a:scrgbClr r="0" g="0" b="0"/>
        </a:fillRef>
        <a:effectRef idx="0">
          <a:scrgbClr r="0" g="0" b="0"/>
        </a:effectRef>
        <a:fontRef idx="minor">
          <a:schemeClr val="lt1"/>
        </a:fontRef>
      </dsp:style>
    </dsp:sp>
    <dsp:sp modelId="{8711A83D-81DD-4D6A-8679-0A0A82C6E9CC}">
      <dsp:nvSpPr>
        <dsp:cNvPr id="0" name=""/>
        <dsp:cNvSpPr/>
      </dsp:nvSpPr>
      <dsp:spPr>
        <a:xfrm>
          <a:off x="1766359" y="539056"/>
          <a:ext cx="2641543" cy="1283673"/>
        </a:xfrm>
        <a:prstGeom prst="roundRect">
          <a:avLst>
            <a:gd name="adj" fmla="val 10000"/>
          </a:avLst>
        </a:prstGeom>
        <a:solidFill>
          <a:schemeClr val="lt1">
            <a:hueOff val="0"/>
            <a:satOff val="0"/>
            <a:lumOff val="0"/>
            <a:alphaOff val="0"/>
          </a:schemeClr>
        </a:solidFill>
        <a:ln w="28575" cap="flat" cmpd="sng" algn="ctr">
          <a:solidFill>
            <a:srgbClr val="B4C64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lumMod val="85000"/>
                  <a:lumOff val="15000"/>
                </a:schemeClr>
              </a:solidFill>
              <a:latin typeface="Arial Nova Light" panose="020B0304020202020204" pitchFamily="34" charset="0"/>
            </a:rPr>
            <a:t>Many Universities, including Bentley, are criticized for their “toothless” responses to George Floyd’s Death</a:t>
          </a:r>
        </a:p>
      </dsp:txBody>
      <dsp:txXfrm>
        <a:off x="1803956" y="576653"/>
        <a:ext cx="2566349" cy="1208479"/>
      </dsp:txXfrm>
    </dsp:sp>
    <dsp:sp modelId="{D73F4283-3F0B-453A-A0BC-A9C24FE36F3E}">
      <dsp:nvSpPr>
        <dsp:cNvPr id="0" name=""/>
        <dsp:cNvSpPr/>
      </dsp:nvSpPr>
      <dsp:spPr>
        <a:xfrm rot="16223343">
          <a:off x="4539035" y="1576984"/>
          <a:ext cx="2532811" cy="653298"/>
        </a:xfrm>
        <a:prstGeom prst="leftArrow">
          <a:avLst>
            <a:gd name="adj1" fmla="val 60000"/>
            <a:gd name="adj2" fmla="val 50000"/>
          </a:avLst>
        </a:prstGeom>
        <a:gradFill flip="none" rotWithShape="0">
          <a:gsLst>
            <a:gs pos="0">
              <a:srgbClr val="B5B4A9">
                <a:tint val="66000"/>
                <a:satMod val="160000"/>
              </a:srgbClr>
            </a:gs>
            <a:gs pos="50000">
              <a:srgbClr val="B5B4A9">
                <a:tint val="44500"/>
                <a:satMod val="160000"/>
              </a:srgbClr>
            </a:gs>
            <a:gs pos="100000">
              <a:srgbClr val="B5B4A9">
                <a:tint val="23500"/>
                <a:satMod val="160000"/>
              </a:srgbClr>
            </a:gs>
          </a:gsLst>
          <a:lin ang="2700000" scaled="1"/>
          <a:tileRect/>
        </a:gradFill>
        <a:ln>
          <a:noFill/>
        </a:ln>
        <a:effectLst/>
      </dsp:spPr>
      <dsp:style>
        <a:lnRef idx="0">
          <a:scrgbClr r="0" g="0" b="0"/>
        </a:lnRef>
        <a:fillRef idx="1">
          <a:scrgbClr r="0" g="0" b="0"/>
        </a:fillRef>
        <a:effectRef idx="0">
          <a:scrgbClr r="0" g="0" b="0"/>
        </a:effectRef>
        <a:fontRef idx="minor">
          <a:schemeClr val="lt1"/>
        </a:fontRef>
      </dsp:style>
    </dsp:sp>
    <dsp:sp modelId="{DB2913C0-4C48-4700-BDE1-6657EE49B531}">
      <dsp:nvSpPr>
        <dsp:cNvPr id="0" name=""/>
        <dsp:cNvSpPr/>
      </dsp:nvSpPr>
      <dsp:spPr>
        <a:xfrm>
          <a:off x="4493268" y="0"/>
          <a:ext cx="2641543" cy="1283673"/>
        </a:xfrm>
        <a:prstGeom prst="roundRect">
          <a:avLst>
            <a:gd name="adj" fmla="val 10000"/>
          </a:avLst>
        </a:prstGeom>
        <a:solidFill>
          <a:schemeClr val="lt1">
            <a:hueOff val="0"/>
            <a:satOff val="0"/>
            <a:lumOff val="0"/>
            <a:alphaOff val="0"/>
          </a:schemeClr>
        </a:solidFill>
        <a:ln w="28575" cap="flat" cmpd="sng" algn="ctr">
          <a:solidFill>
            <a:srgbClr val="B4C64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lumMod val="85000"/>
                  <a:lumOff val="15000"/>
                </a:schemeClr>
              </a:solidFill>
              <a:latin typeface="Arial Nova Light" panose="020B0304020202020204" pitchFamily="34" charset="0"/>
            </a:rPr>
            <a:t>Bentley’s first Latina Provost with 30+ years of practice in DE&amp;I </a:t>
          </a:r>
        </a:p>
      </dsp:txBody>
      <dsp:txXfrm>
        <a:off x="4530865" y="37597"/>
        <a:ext cx="2566349" cy="1208479"/>
      </dsp:txXfrm>
    </dsp:sp>
    <dsp:sp modelId="{2F0F8C98-DB75-4499-A7F5-A7DDEB5EF5FD}">
      <dsp:nvSpPr>
        <dsp:cNvPr id="0" name=""/>
        <dsp:cNvSpPr/>
      </dsp:nvSpPr>
      <dsp:spPr>
        <a:xfrm rot="18640023">
          <a:off x="6021338" y="2027446"/>
          <a:ext cx="2951612" cy="653298"/>
        </a:xfrm>
        <a:prstGeom prst="leftArrow">
          <a:avLst>
            <a:gd name="adj1" fmla="val 60000"/>
            <a:gd name="adj2" fmla="val 50000"/>
          </a:avLst>
        </a:prstGeom>
        <a:gradFill flip="none" rotWithShape="0">
          <a:gsLst>
            <a:gs pos="0">
              <a:srgbClr val="B5B4A9">
                <a:tint val="66000"/>
                <a:satMod val="160000"/>
              </a:srgbClr>
            </a:gs>
            <a:gs pos="50000">
              <a:srgbClr val="B5B4A9">
                <a:tint val="44500"/>
                <a:satMod val="160000"/>
              </a:srgbClr>
            </a:gs>
            <a:gs pos="100000">
              <a:srgbClr val="B5B4A9">
                <a:tint val="23500"/>
                <a:satMod val="160000"/>
              </a:srgbClr>
            </a:gs>
          </a:gsLst>
          <a:lin ang="2700000" scaled="1"/>
          <a:tileRect/>
        </a:gradFill>
        <a:ln>
          <a:noFill/>
        </a:ln>
        <a:effectLst/>
      </dsp:spPr>
      <dsp:style>
        <a:lnRef idx="0">
          <a:scrgbClr r="0" g="0" b="0"/>
        </a:lnRef>
        <a:fillRef idx="1">
          <a:scrgbClr r="0" g="0" b="0"/>
        </a:fillRef>
        <a:effectRef idx="0">
          <a:scrgbClr r="0" g="0" b="0"/>
        </a:effectRef>
        <a:fontRef idx="minor">
          <a:schemeClr val="lt1"/>
        </a:fontRef>
      </dsp:style>
    </dsp:sp>
    <dsp:sp modelId="{ADEE99F9-4377-4949-A469-E6356B865D71}">
      <dsp:nvSpPr>
        <dsp:cNvPr id="0" name=""/>
        <dsp:cNvSpPr/>
      </dsp:nvSpPr>
      <dsp:spPr>
        <a:xfrm>
          <a:off x="7249582" y="587789"/>
          <a:ext cx="2641543" cy="1283673"/>
        </a:xfrm>
        <a:prstGeom prst="roundRect">
          <a:avLst>
            <a:gd name="adj" fmla="val 10000"/>
          </a:avLst>
        </a:prstGeom>
        <a:solidFill>
          <a:schemeClr val="lt1">
            <a:hueOff val="0"/>
            <a:satOff val="0"/>
            <a:lumOff val="0"/>
            <a:alphaOff val="0"/>
          </a:schemeClr>
        </a:solidFill>
        <a:ln w="28575" cap="flat" cmpd="sng" algn="ctr">
          <a:solidFill>
            <a:srgbClr val="B4C64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lumMod val="85000"/>
                  <a:lumOff val="15000"/>
                </a:schemeClr>
              </a:solidFill>
              <a:latin typeface="Arial Nova Light" panose="020B0304020202020204" pitchFamily="34" charset="0"/>
            </a:rPr>
            <a:t>Bentley students, faculty and alumni share about their lived experiences on campus.</a:t>
          </a:r>
        </a:p>
      </dsp:txBody>
      <dsp:txXfrm>
        <a:off x="7287179" y="625386"/>
        <a:ext cx="2566349" cy="1208479"/>
      </dsp:txXfrm>
    </dsp:sp>
    <dsp:sp modelId="{9E53DBE2-8CA5-4D9D-8F80-62057804200B}">
      <dsp:nvSpPr>
        <dsp:cNvPr id="0" name=""/>
        <dsp:cNvSpPr/>
      </dsp:nvSpPr>
      <dsp:spPr>
        <a:xfrm rot="20206651">
          <a:off x="6881858" y="2997615"/>
          <a:ext cx="3122854" cy="653298"/>
        </a:xfrm>
        <a:prstGeom prst="leftArrow">
          <a:avLst>
            <a:gd name="adj1" fmla="val 60000"/>
            <a:gd name="adj2" fmla="val 50000"/>
          </a:avLst>
        </a:prstGeom>
        <a:gradFill flip="none" rotWithShape="0">
          <a:gsLst>
            <a:gs pos="0">
              <a:srgbClr val="B5B4A9">
                <a:tint val="66000"/>
                <a:satMod val="160000"/>
              </a:srgbClr>
            </a:gs>
            <a:gs pos="50000">
              <a:srgbClr val="B5B4A9">
                <a:tint val="44500"/>
                <a:satMod val="160000"/>
              </a:srgbClr>
            </a:gs>
            <a:gs pos="100000">
              <a:srgbClr val="B5B4A9">
                <a:tint val="23500"/>
                <a:satMod val="160000"/>
              </a:srgbClr>
            </a:gs>
          </a:gsLst>
          <a:lin ang="2700000" scaled="1"/>
          <a:tileRect/>
        </a:gradFill>
        <a:ln>
          <a:noFill/>
        </a:ln>
        <a:effectLst/>
      </dsp:spPr>
      <dsp:style>
        <a:lnRef idx="0">
          <a:scrgbClr r="0" g="0" b="0"/>
        </a:lnRef>
        <a:fillRef idx="1">
          <a:scrgbClr r="0" g="0" b="0"/>
        </a:fillRef>
        <a:effectRef idx="0">
          <a:scrgbClr r="0" g="0" b="0"/>
        </a:effectRef>
        <a:fontRef idx="minor">
          <a:schemeClr val="lt1"/>
        </a:fontRef>
      </dsp:style>
    </dsp:sp>
    <dsp:sp modelId="{8864EC5B-4C2F-46BB-A882-2B5C721C549B}">
      <dsp:nvSpPr>
        <dsp:cNvPr id="0" name=""/>
        <dsp:cNvSpPr/>
      </dsp:nvSpPr>
      <dsp:spPr>
        <a:xfrm>
          <a:off x="8557434" y="2071332"/>
          <a:ext cx="2641543" cy="1283673"/>
        </a:xfrm>
        <a:prstGeom prst="roundRect">
          <a:avLst>
            <a:gd name="adj" fmla="val 10000"/>
          </a:avLst>
        </a:prstGeom>
        <a:solidFill>
          <a:schemeClr val="lt1">
            <a:hueOff val="0"/>
            <a:satOff val="0"/>
            <a:lumOff val="0"/>
            <a:alphaOff val="0"/>
          </a:schemeClr>
        </a:solidFill>
        <a:ln w="28575" cap="flat" cmpd="sng" algn="ctr">
          <a:solidFill>
            <a:srgbClr val="B4C64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lumMod val="85000"/>
                  <a:lumOff val="15000"/>
                </a:schemeClr>
              </a:solidFill>
              <a:latin typeface="Arial Nova Light" panose="020B0304020202020204" pitchFamily="34" charset="0"/>
            </a:rPr>
            <a:t>On the @BlackAtBentley Instagram account, 56% of the posts are about troubling classroom or faculty interactions.</a:t>
          </a:r>
        </a:p>
      </dsp:txBody>
      <dsp:txXfrm>
        <a:off x="8595031" y="2108929"/>
        <a:ext cx="2566349" cy="1208479"/>
      </dsp:txXfrm>
    </dsp:sp>
    <dsp:sp modelId="{90321371-4B26-4E62-8C23-907C622DE798}">
      <dsp:nvSpPr>
        <dsp:cNvPr id="0" name=""/>
        <dsp:cNvSpPr/>
      </dsp:nvSpPr>
      <dsp:spPr>
        <a:xfrm rot="51408">
          <a:off x="7113391" y="4179765"/>
          <a:ext cx="3084427" cy="653298"/>
        </a:xfrm>
        <a:prstGeom prst="leftArrow">
          <a:avLst>
            <a:gd name="adj1" fmla="val 60000"/>
            <a:gd name="adj2" fmla="val 50000"/>
          </a:avLst>
        </a:prstGeom>
        <a:gradFill flip="none" rotWithShape="0">
          <a:gsLst>
            <a:gs pos="0">
              <a:srgbClr val="B5B4A9">
                <a:tint val="66000"/>
                <a:satMod val="160000"/>
              </a:srgbClr>
            </a:gs>
            <a:gs pos="50000">
              <a:srgbClr val="B5B4A9">
                <a:tint val="44500"/>
                <a:satMod val="160000"/>
              </a:srgbClr>
            </a:gs>
            <a:gs pos="100000">
              <a:srgbClr val="B5B4A9">
                <a:tint val="23500"/>
                <a:satMod val="160000"/>
              </a:srgbClr>
            </a:gs>
          </a:gsLst>
          <a:lin ang="2700000" scaled="1"/>
          <a:tileRect/>
        </a:gradFill>
        <a:ln>
          <a:noFill/>
        </a:ln>
        <a:effectLst/>
      </dsp:spPr>
      <dsp:style>
        <a:lnRef idx="0">
          <a:scrgbClr r="0" g="0" b="0"/>
        </a:lnRef>
        <a:fillRef idx="1">
          <a:scrgbClr r="0" g="0" b="0"/>
        </a:fillRef>
        <a:effectRef idx="0">
          <a:scrgbClr r="0" g="0" b="0"/>
        </a:effectRef>
        <a:fontRef idx="minor">
          <a:schemeClr val="lt1"/>
        </a:fontRef>
      </dsp:style>
    </dsp:sp>
    <dsp:sp modelId="{AE979A57-BADD-4909-9910-9F6C65C5F5F3}">
      <dsp:nvSpPr>
        <dsp:cNvPr id="0" name=""/>
        <dsp:cNvSpPr/>
      </dsp:nvSpPr>
      <dsp:spPr>
        <a:xfrm>
          <a:off x="8876874" y="3892218"/>
          <a:ext cx="2641543" cy="1283673"/>
        </a:xfrm>
        <a:prstGeom prst="roundRect">
          <a:avLst>
            <a:gd name="adj" fmla="val 10000"/>
          </a:avLst>
        </a:prstGeom>
        <a:solidFill>
          <a:schemeClr val="lt1">
            <a:hueOff val="0"/>
            <a:satOff val="0"/>
            <a:lumOff val="0"/>
            <a:alphaOff val="0"/>
          </a:schemeClr>
        </a:solidFill>
        <a:ln w="28575" cap="flat" cmpd="sng" algn="ctr">
          <a:solidFill>
            <a:srgbClr val="B4C64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Arial Nova Light" panose="020B0304020202020204" pitchFamily="34" charset="0"/>
            </a:rPr>
            <a:t>In the past year, DE&amp;I topics were on the agenda for 8 of 14 Faculty Senate meetings</a:t>
          </a:r>
        </a:p>
      </dsp:txBody>
      <dsp:txXfrm>
        <a:off x="8914471" y="3929815"/>
        <a:ext cx="2566349" cy="120847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1AF4BA-4758-4B4E-90D5-3D50F53EC605}" type="datetimeFigureOut">
              <a:rPr lang="en-US" smtClean="0"/>
              <a:t>5/18/2021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6D1A6F-45DF-E547-BB78-474370D3FBD9}" type="slidenum">
              <a:rPr lang="en-US" smtClean="0"/>
              <a:t>‹#›</a:t>
            </a:fld>
            <a:endParaRPr lang="en-US"/>
          </a:p>
        </p:txBody>
      </p:sp>
    </p:spTree>
    <p:extLst>
      <p:ext uri="{BB962C8B-B14F-4D97-AF65-F5344CB8AC3E}">
        <p14:creationId xmlns:p14="http://schemas.microsoft.com/office/powerpoint/2010/main" val="3257533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6D1A6F-45DF-E547-BB78-474370D3FBD9}" type="slidenum">
              <a:rPr lang="en-US" smtClean="0"/>
              <a:t>7</a:t>
            </a:fld>
            <a:endParaRPr lang="en-US"/>
          </a:p>
        </p:txBody>
      </p:sp>
    </p:spTree>
    <p:extLst>
      <p:ext uri="{BB962C8B-B14F-4D97-AF65-F5344CB8AC3E}">
        <p14:creationId xmlns:p14="http://schemas.microsoft.com/office/powerpoint/2010/main" val="705504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6D1A6F-45DF-E547-BB78-474370D3FBD9}" type="slidenum">
              <a:rPr lang="en-US" smtClean="0"/>
              <a:t>10</a:t>
            </a:fld>
            <a:endParaRPr lang="en-US"/>
          </a:p>
        </p:txBody>
      </p:sp>
    </p:spTree>
    <p:extLst>
      <p:ext uri="{BB962C8B-B14F-4D97-AF65-F5344CB8AC3E}">
        <p14:creationId xmlns:p14="http://schemas.microsoft.com/office/powerpoint/2010/main" val="2760783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6D1A6F-45DF-E547-BB78-474370D3FBD9}" type="slidenum">
              <a:rPr lang="en-US" smtClean="0"/>
              <a:t>19</a:t>
            </a:fld>
            <a:endParaRPr lang="en-US"/>
          </a:p>
        </p:txBody>
      </p:sp>
    </p:spTree>
    <p:extLst>
      <p:ext uri="{BB962C8B-B14F-4D97-AF65-F5344CB8AC3E}">
        <p14:creationId xmlns:p14="http://schemas.microsoft.com/office/powerpoint/2010/main" val="3013529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6D1A6F-45DF-E547-BB78-474370D3FBD9}" type="slidenum">
              <a:rPr lang="en-US" smtClean="0"/>
              <a:t>22</a:t>
            </a:fld>
            <a:endParaRPr lang="en-US"/>
          </a:p>
        </p:txBody>
      </p:sp>
    </p:spTree>
    <p:extLst>
      <p:ext uri="{BB962C8B-B14F-4D97-AF65-F5344CB8AC3E}">
        <p14:creationId xmlns:p14="http://schemas.microsoft.com/office/powerpoint/2010/main" val="670614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6D1A6F-45DF-E547-BB78-474370D3FBD9}" type="slidenum">
              <a:rPr lang="en-US" smtClean="0"/>
              <a:t>25</a:t>
            </a:fld>
            <a:endParaRPr lang="en-US"/>
          </a:p>
        </p:txBody>
      </p:sp>
    </p:spTree>
    <p:extLst>
      <p:ext uri="{BB962C8B-B14F-4D97-AF65-F5344CB8AC3E}">
        <p14:creationId xmlns:p14="http://schemas.microsoft.com/office/powerpoint/2010/main" val="22964976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 Photo">
    <p:spTree>
      <p:nvGrpSpPr>
        <p:cNvPr id="1" name=""/>
        <p:cNvGrpSpPr/>
        <p:nvPr/>
      </p:nvGrpSpPr>
      <p:grpSpPr>
        <a:xfrm>
          <a:off x="0" y="0"/>
          <a:ext cx="0" cy="0"/>
          <a:chOff x="0" y="0"/>
          <a:chExt cx="0" cy="0"/>
        </a:xfrm>
      </p:grpSpPr>
      <p:pic>
        <p:nvPicPr>
          <p:cNvPr id="3" name="Picture 2" descr="A view of a house&#10;&#10;Description automatically generated">
            <a:extLst>
              <a:ext uri="{FF2B5EF4-FFF2-40B4-BE49-F238E27FC236}">
                <a16:creationId xmlns:a16="http://schemas.microsoft.com/office/drawing/2014/main" id="{6989DB3B-0708-4825-98C5-228DC38B3B0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8521" y="1"/>
            <a:ext cx="12161520" cy="6858000"/>
          </a:xfrm>
          <a:prstGeom prst="rect">
            <a:avLst/>
          </a:prstGeom>
        </p:spPr>
      </p:pic>
      <p:sp>
        <p:nvSpPr>
          <p:cNvPr id="8" name="Rectangle 7">
            <a:extLst>
              <a:ext uri="{FF2B5EF4-FFF2-40B4-BE49-F238E27FC236}">
                <a16:creationId xmlns:a16="http://schemas.microsoft.com/office/drawing/2014/main" id="{F3FA7FE1-41C8-DC49-B780-1EEFEBF92348}"/>
              </a:ext>
            </a:extLst>
          </p:cNvPr>
          <p:cNvSpPr/>
          <p:nvPr userDrawn="1"/>
        </p:nvSpPr>
        <p:spPr>
          <a:xfrm>
            <a:off x="30480" y="1"/>
            <a:ext cx="12161520" cy="6858000"/>
          </a:xfrm>
          <a:prstGeom prst="rect">
            <a:avLst/>
          </a:prstGeom>
          <a:solidFill>
            <a:srgbClr val="0075BF">
              <a:alpha val="74000"/>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5" name="Straight Connector 14">
            <a:extLst>
              <a:ext uri="{FF2B5EF4-FFF2-40B4-BE49-F238E27FC236}">
                <a16:creationId xmlns:a16="http://schemas.microsoft.com/office/drawing/2014/main" id="{9C451952-BA7C-4E35-9547-10211A869192}"/>
              </a:ext>
            </a:extLst>
          </p:cNvPr>
          <p:cNvCxnSpPr>
            <a:cxnSpLocks/>
          </p:cNvCxnSpPr>
          <p:nvPr userDrawn="1"/>
        </p:nvCxnSpPr>
        <p:spPr>
          <a:xfrm>
            <a:off x="1935521" y="4389290"/>
            <a:ext cx="914400" cy="0"/>
          </a:xfrm>
          <a:prstGeom prst="line">
            <a:avLst/>
          </a:prstGeom>
          <a:ln w="63500">
            <a:solidFill>
              <a:srgbClr val="B4C64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34D52C68-C07C-461C-8525-5E9E61773A8F}"/>
              </a:ext>
            </a:extLst>
          </p:cNvPr>
          <p:cNvSpPr>
            <a:spLocks noGrp="1"/>
          </p:cNvSpPr>
          <p:nvPr>
            <p:ph type="body" idx="1" hasCustomPrompt="1"/>
          </p:nvPr>
        </p:nvSpPr>
        <p:spPr>
          <a:xfrm>
            <a:off x="1745949" y="4723105"/>
            <a:ext cx="9333968" cy="1359645"/>
          </a:xfrm>
        </p:spPr>
        <p:txBody>
          <a:bodyPr>
            <a:normAutofit/>
          </a:bodyPr>
          <a:lstStyle>
            <a:lvl1pPr marL="0" indent="0">
              <a:buNone/>
              <a:defRPr sz="2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12-31-20 | First Last Name</a:t>
            </a:r>
          </a:p>
        </p:txBody>
      </p:sp>
      <p:sp>
        <p:nvSpPr>
          <p:cNvPr id="17" name="Title 1">
            <a:extLst>
              <a:ext uri="{FF2B5EF4-FFF2-40B4-BE49-F238E27FC236}">
                <a16:creationId xmlns:a16="http://schemas.microsoft.com/office/drawing/2014/main" id="{F3716FF8-D980-4293-9A98-45B24FD96909}"/>
              </a:ext>
            </a:extLst>
          </p:cNvPr>
          <p:cNvSpPr>
            <a:spLocks noGrp="1"/>
          </p:cNvSpPr>
          <p:nvPr>
            <p:ph type="title" hasCustomPrompt="1"/>
          </p:nvPr>
        </p:nvSpPr>
        <p:spPr>
          <a:xfrm>
            <a:off x="1745949" y="2746289"/>
            <a:ext cx="10220183" cy="1477328"/>
          </a:xfrm>
        </p:spPr>
        <p:txBody>
          <a:bodyPr anchor="b">
            <a:spAutoFit/>
          </a:bodyPr>
          <a:lstStyle>
            <a:lvl1pPr>
              <a:defRPr sz="5000" b="1" i="0">
                <a:solidFill>
                  <a:schemeClr val="bg1"/>
                </a:solidFill>
                <a:latin typeface="Arial Black" panose="020B0604020202020204" pitchFamily="34" charset="0"/>
                <a:cs typeface="Arial Black" panose="020B0604020202020204" pitchFamily="34" charset="0"/>
              </a:defRPr>
            </a:lvl1pPr>
          </a:lstStyle>
          <a:p>
            <a:r>
              <a:rPr lang="en-US"/>
              <a:t>PRESENTATION </a:t>
            </a:r>
            <a:br>
              <a:rPr lang="en-US"/>
            </a:br>
            <a:r>
              <a:rPr lang="en-US"/>
              <a:t>TITLE TEXT</a:t>
            </a:r>
          </a:p>
        </p:txBody>
      </p:sp>
      <p:pic>
        <p:nvPicPr>
          <p:cNvPr id="4" name="Picture 3" descr="A picture containing drawing, plate&#10;&#10;Description automatically generated">
            <a:extLst>
              <a:ext uri="{FF2B5EF4-FFF2-40B4-BE49-F238E27FC236}">
                <a16:creationId xmlns:a16="http://schemas.microsoft.com/office/drawing/2014/main" id="{25F2E673-4DEA-4D37-A4A7-0EF896ACCA2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45949" y="1662155"/>
            <a:ext cx="3291840" cy="986155"/>
          </a:xfrm>
          <a:prstGeom prst="rect">
            <a:avLst/>
          </a:prstGeom>
        </p:spPr>
      </p:pic>
    </p:spTree>
    <p:extLst>
      <p:ext uri="{BB962C8B-B14F-4D97-AF65-F5344CB8AC3E}">
        <p14:creationId xmlns:p14="http://schemas.microsoft.com/office/powerpoint/2010/main" val="3601655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ver Slide 1">
    <p:bg>
      <p:bgPr>
        <a:solidFill>
          <a:srgbClr val="0075BF"/>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34C988E-DC5A-714C-BC2D-221236A1282F}"/>
              </a:ext>
            </a:extLst>
          </p:cNvPr>
          <p:cNvCxnSpPr>
            <a:cxnSpLocks/>
          </p:cNvCxnSpPr>
          <p:nvPr userDrawn="1"/>
        </p:nvCxnSpPr>
        <p:spPr>
          <a:xfrm>
            <a:off x="1918845" y="4389290"/>
            <a:ext cx="914400" cy="0"/>
          </a:xfrm>
          <a:prstGeom prst="line">
            <a:avLst/>
          </a:prstGeom>
          <a:ln w="63500">
            <a:solidFill>
              <a:srgbClr val="B4C641"/>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9DF7B3D9-C173-D644-B0AF-4BD8C956D154}"/>
              </a:ext>
            </a:extLst>
          </p:cNvPr>
          <p:cNvSpPr>
            <a:spLocks noGrp="1"/>
          </p:cNvSpPr>
          <p:nvPr>
            <p:ph type="body" idx="1" hasCustomPrompt="1"/>
          </p:nvPr>
        </p:nvSpPr>
        <p:spPr>
          <a:xfrm>
            <a:off x="1729273" y="4723105"/>
            <a:ext cx="9333968" cy="1359645"/>
          </a:xfrm>
        </p:spPr>
        <p:txBody>
          <a:bodyPr>
            <a:normAutofit/>
          </a:bodyPr>
          <a:lstStyle>
            <a:lvl1pPr marL="0" indent="0">
              <a:buNone/>
              <a:defRPr sz="2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12-31-20</a:t>
            </a:r>
          </a:p>
          <a:p>
            <a:pPr lvl="0"/>
            <a:r>
              <a:rPr lang="en-US"/>
              <a:t>First Last Name</a:t>
            </a:r>
          </a:p>
        </p:txBody>
      </p:sp>
      <p:sp>
        <p:nvSpPr>
          <p:cNvPr id="14" name="Title 1">
            <a:extLst>
              <a:ext uri="{FF2B5EF4-FFF2-40B4-BE49-F238E27FC236}">
                <a16:creationId xmlns:a16="http://schemas.microsoft.com/office/drawing/2014/main" id="{D754E705-BAF2-4C31-942E-3D918DB103D6}"/>
              </a:ext>
            </a:extLst>
          </p:cNvPr>
          <p:cNvSpPr>
            <a:spLocks noGrp="1"/>
          </p:cNvSpPr>
          <p:nvPr>
            <p:ph type="title" hasCustomPrompt="1"/>
          </p:nvPr>
        </p:nvSpPr>
        <p:spPr>
          <a:xfrm>
            <a:off x="1729274" y="2746289"/>
            <a:ext cx="9333968" cy="1477328"/>
          </a:xfrm>
        </p:spPr>
        <p:txBody>
          <a:bodyPr wrap="square" anchor="b">
            <a:spAutoFit/>
          </a:bodyPr>
          <a:lstStyle>
            <a:lvl1pPr>
              <a:defRPr sz="5000" b="1" i="0">
                <a:solidFill>
                  <a:schemeClr val="bg1"/>
                </a:solidFill>
                <a:latin typeface="Arial Black" panose="020B0604020202020204" pitchFamily="34" charset="0"/>
                <a:cs typeface="Arial Black" panose="020B0604020202020204" pitchFamily="34" charset="0"/>
              </a:defRPr>
            </a:lvl1pPr>
          </a:lstStyle>
          <a:p>
            <a:r>
              <a:rPr lang="en-US"/>
              <a:t>PRESENTATION </a:t>
            </a:r>
            <a:br>
              <a:rPr lang="en-US"/>
            </a:br>
            <a:r>
              <a:rPr lang="en-US"/>
              <a:t>TITLE TEXT</a:t>
            </a:r>
          </a:p>
        </p:txBody>
      </p:sp>
      <p:pic>
        <p:nvPicPr>
          <p:cNvPr id="3" name="Picture 2" descr="A picture containing drawing, plate&#10;&#10;Description automatically generated">
            <a:extLst>
              <a:ext uri="{FF2B5EF4-FFF2-40B4-BE49-F238E27FC236}">
                <a16:creationId xmlns:a16="http://schemas.microsoft.com/office/drawing/2014/main" id="{1752DA7C-9D3F-4AD5-A023-22EDB52445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29273" y="1641817"/>
            <a:ext cx="3291840" cy="986155"/>
          </a:xfrm>
          <a:prstGeom prst="rect">
            <a:avLst/>
          </a:prstGeom>
        </p:spPr>
      </p:pic>
    </p:spTree>
    <p:extLst>
      <p:ext uri="{BB962C8B-B14F-4D97-AF65-F5344CB8AC3E}">
        <p14:creationId xmlns:p14="http://schemas.microsoft.com/office/powerpoint/2010/main" val="1886673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ver Slide - Photo">
    <p:spTree>
      <p:nvGrpSpPr>
        <p:cNvPr id="1" name=""/>
        <p:cNvGrpSpPr/>
        <p:nvPr/>
      </p:nvGrpSpPr>
      <p:grpSpPr>
        <a:xfrm>
          <a:off x="0" y="0"/>
          <a:ext cx="0" cy="0"/>
          <a:chOff x="0" y="0"/>
          <a:chExt cx="0" cy="0"/>
        </a:xfrm>
      </p:grpSpPr>
      <p:pic>
        <p:nvPicPr>
          <p:cNvPr id="3" name="Picture 2" descr="A view of a house&#10;&#10;Description automatically generated">
            <a:extLst>
              <a:ext uri="{FF2B5EF4-FFF2-40B4-BE49-F238E27FC236}">
                <a16:creationId xmlns:a16="http://schemas.microsoft.com/office/drawing/2014/main" id="{6989DB3B-0708-4825-98C5-228DC38B3B0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8521" y="1"/>
            <a:ext cx="12161520" cy="6858000"/>
          </a:xfrm>
          <a:prstGeom prst="rect">
            <a:avLst/>
          </a:prstGeom>
        </p:spPr>
      </p:pic>
      <p:sp>
        <p:nvSpPr>
          <p:cNvPr id="8" name="Rectangle 7">
            <a:extLst>
              <a:ext uri="{FF2B5EF4-FFF2-40B4-BE49-F238E27FC236}">
                <a16:creationId xmlns:a16="http://schemas.microsoft.com/office/drawing/2014/main" id="{F3FA7FE1-41C8-DC49-B780-1EEFEBF92348}"/>
              </a:ext>
            </a:extLst>
          </p:cNvPr>
          <p:cNvSpPr/>
          <p:nvPr userDrawn="1"/>
        </p:nvSpPr>
        <p:spPr>
          <a:xfrm>
            <a:off x="30480" y="1"/>
            <a:ext cx="12161520" cy="6858000"/>
          </a:xfrm>
          <a:prstGeom prst="rect">
            <a:avLst/>
          </a:prstGeom>
          <a:solidFill>
            <a:srgbClr val="0075BF">
              <a:alpha val="74000"/>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5" name="Straight Connector 14">
            <a:extLst>
              <a:ext uri="{FF2B5EF4-FFF2-40B4-BE49-F238E27FC236}">
                <a16:creationId xmlns:a16="http://schemas.microsoft.com/office/drawing/2014/main" id="{9C451952-BA7C-4E35-9547-10211A869192}"/>
              </a:ext>
            </a:extLst>
          </p:cNvPr>
          <p:cNvCxnSpPr>
            <a:cxnSpLocks/>
          </p:cNvCxnSpPr>
          <p:nvPr userDrawn="1"/>
        </p:nvCxnSpPr>
        <p:spPr>
          <a:xfrm>
            <a:off x="1935521" y="4389290"/>
            <a:ext cx="914400" cy="0"/>
          </a:xfrm>
          <a:prstGeom prst="line">
            <a:avLst/>
          </a:prstGeom>
          <a:ln w="63500">
            <a:solidFill>
              <a:srgbClr val="B4C64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34D52C68-C07C-461C-8525-5E9E61773A8F}"/>
              </a:ext>
            </a:extLst>
          </p:cNvPr>
          <p:cNvSpPr>
            <a:spLocks noGrp="1"/>
          </p:cNvSpPr>
          <p:nvPr>
            <p:ph type="body" idx="1" hasCustomPrompt="1"/>
          </p:nvPr>
        </p:nvSpPr>
        <p:spPr>
          <a:xfrm>
            <a:off x="1745949" y="4723105"/>
            <a:ext cx="9333968" cy="1359645"/>
          </a:xfrm>
        </p:spPr>
        <p:txBody>
          <a:bodyPr>
            <a:normAutofit/>
          </a:bodyPr>
          <a:lstStyle>
            <a:lvl1pPr marL="0" indent="0">
              <a:buNone/>
              <a:defRPr sz="2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12-31-20 | First Last Name</a:t>
            </a:r>
          </a:p>
        </p:txBody>
      </p:sp>
      <p:sp>
        <p:nvSpPr>
          <p:cNvPr id="17" name="Title 1">
            <a:extLst>
              <a:ext uri="{FF2B5EF4-FFF2-40B4-BE49-F238E27FC236}">
                <a16:creationId xmlns:a16="http://schemas.microsoft.com/office/drawing/2014/main" id="{F3716FF8-D980-4293-9A98-45B24FD96909}"/>
              </a:ext>
            </a:extLst>
          </p:cNvPr>
          <p:cNvSpPr>
            <a:spLocks noGrp="1"/>
          </p:cNvSpPr>
          <p:nvPr>
            <p:ph type="title" hasCustomPrompt="1"/>
          </p:nvPr>
        </p:nvSpPr>
        <p:spPr>
          <a:xfrm>
            <a:off x="1745949" y="2746289"/>
            <a:ext cx="10220183" cy="1477328"/>
          </a:xfrm>
        </p:spPr>
        <p:txBody>
          <a:bodyPr anchor="b">
            <a:spAutoFit/>
          </a:bodyPr>
          <a:lstStyle>
            <a:lvl1pPr>
              <a:defRPr sz="5000" b="1" i="0">
                <a:solidFill>
                  <a:schemeClr val="bg1"/>
                </a:solidFill>
                <a:latin typeface="Arial Black" panose="020B0604020202020204" pitchFamily="34" charset="0"/>
                <a:cs typeface="Arial Black" panose="020B0604020202020204" pitchFamily="34" charset="0"/>
              </a:defRPr>
            </a:lvl1pPr>
          </a:lstStyle>
          <a:p>
            <a:r>
              <a:rPr lang="en-US"/>
              <a:t>PRESENTATION </a:t>
            </a:r>
            <a:br>
              <a:rPr lang="en-US"/>
            </a:br>
            <a:r>
              <a:rPr lang="en-US"/>
              <a:t>TITLE TEXT</a:t>
            </a:r>
          </a:p>
        </p:txBody>
      </p:sp>
      <p:pic>
        <p:nvPicPr>
          <p:cNvPr id="4" name="Picture 3" descr="A picture containing drawing, plate&#10;&#10;Description automatically generated">
            <a:extLst>
              <a:ext uri="{FF2B5EF4-FFF2-40B4-BE49-F238E27FC236}">
                <a16:creationId xmlns:a16="http://schemas.microsoft.com/office/drawing/2014/main" id="{25F2E673-4DEA-4D37-A4A7-0EF896ACCA2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45949" y="1662155"/>
            <a:ext cx="3291840" cy="986155"/>
          </a:xfrm>
          <a:prstGeom prst="rect">
            <a:avLst/>
          </a:prstGeom>
        </p:spPr>
      </p:pic>
    </p:spTree>
    <p:extLst>
      <p:ext uri="{BB962C8B-B14F-4D97-AF65-F5344CB8AC3E}">
        <p14:creationId xmlns:p14="http://schemas.microsoft.com/office/powerpoint/2010/main" val="12530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 Map">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BF1E028-9E80-8E40-901C-E14F6792537A}"/>
              </a:ext>
            </a:extLst>
          </p:cNvPr>
          <p:cNvSpPr/>
          <p:nvPr userDrawn="1"/>
        </p:nvSpPr>
        <p:spPr>
          <a:xfrm>
            <a:off x="16042" y="7827"/>
            <a:ext cx="12161520" cy="6857999"/>
          </a:xfrm>
          <a:prstGeom prst="rect">
            <a:avLst/>
          </a:prstGeom>
          <a:solidFill>
            <a:srgbClr val="0075BF"/>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a:extLst>
              <a:ext uri="{FF2B5EF4-FFF2-40B4-BE49-F238E27FC236}">
                <a16:creationId xmlns:a16="http://schemas.microsoft.com/office/drawing/2014/main" id="{9FEF6F2C-02D8-F442-BFB7-2FD5C0169D6D}"/>
              </a:ext>
            </a:extLst>
          </p:cNvPr>
          <p:cNvPicPr>
            <a:picLocks noChangeAspect="1"/>
          </p:cNvPicPr>
          <p:nvPr userDrawn="1"/>
        </p:nvPicPr>
        <p:blipFill rotWithShape="1">
          <a:blip r:embed="rId2" cstate="print">
            <a:alphaModFix amt="47000"/>
            <a:extLst>
              <a:ext uri="{28A0092B-C50C-407E-A947-70E740481C1C}">
                <a14:useLocalDpi xmlns:a14="http://schemas.microsoft.com/office/drawing/2010/main"/>
              </a:ext>
            </a:extLst>
          </a:blip>
          <a:srcRect/>
          <a:stretch/>
        </p:blipFill>
        <p:spPr>
          <a:xfrm>
            <a:off x="354840" y="258199"/>
            <a:ext cx="11067140" cy="6341602"/>
          </a:xfrm>
          <a:prstGeom prst="rect">
            <a:avLst/>
          </a:prstGeom>
        </p:spPr>
      </p:pic>
      <p:sp>
        <p:nvSpPr>
          <p:cNvPr id="13" name="Title 1">
            <a:extLst>
              <a:ext uri="{FF2B5EF4-FFF2-40B4-BE49-F238E27FC236}">
                <a16:creationId xmlns:a16="http://schemas.microsoft.com/office/drawing/2014/main" id="{792535DB-A574-0843-AD64-57DFDE5E8330}"/>
              </a:ext>
            </a:extLst>
          </p:cNvPr>
          <p:cNvSpPr txBox="1">
            <a:spLocks/>
          </p:cNvSpPr>
          <p:nvPr userDrawn="1"/>
        </p:nvSpPr>
        <p:spPr>
          <a:xfrm>
            <a:off x="4757450" y="3625853"/>
            <a:ext cx="10220183"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i="0" kern="1200">
                <a:solidFill>
                  <a:schemeClr val="bg1"/>
                </a:solidFill>
                <a:latin typeface="Arial Black" panose="020B0604020202020204" pitchFamily="34" charset="0"/>
                <a:ea typeface="+mj-ea"/>
                <a:cs typeface="Arial Black" panose="020B0604020202020204" pitchFamily="34" charset="0"/>
              </a:defRPr>
            </a:lvl1pPr>
          </a:lstStyle>
          <a:p>
            <a:endParaRPr lang="en-US" sz="2500" b="1">
              <a:latin typeface="+mn-lt"/>
            </a:endParaRPr>
          </a:p>
        </p:txBody>
      </p:sp>
      <p:cxnSp>
        <p:nvCxnSpPr>
          <p:cNvPr id="15" name="Straight Connector 14">
            <a:extLst>
              <a:ext uri="{FF2B5EF4-FFF2-40B4-BE49-F238E27FC236}">
                <a16:creationId xmlns:a16="http://schemas.microsoft.com/office/drawing/2014/main" id="{FC11C91B-C8F1-4C44-A809-9E8A57B8E908}"/>
              </a:ext>
            </a:extLst>
          </p:cNvPr>
          <p:cNvCxnSpPr>
            <a:cxnSpLocks/>
          </p:cNvCxnSpPr>
          <p:nvPr userDrawn="1"/>
        </p:nvCxnSpPr>
        <p:spPr>
          <a:xfrm>
            <a:off x="1918845" y="4389290"/>
            <a:ext cx="914400" cy="0"/>
          </a:xfrm>
          <a:prstGeom prst="line">
            <a:avLst/>
          </a:prstGeom>
          <a:ln w="63500">
            <a:solidFill>
              <a:srgbClr val="B4C64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D67C0F59-8961-48E3-9C9F-7939945C5962}"/>
              </a:ext>
            </a:extLst>
          </p:cNvPr>
          <p:cNvSpPr>
            <a:spLocks noGrp="1"/>
          </p:cNvSpPr>
          <p:nvPr>
            <p:ph type="body" idx="1" hasCustomPrompt="1"/>
          </p:nvPr>
        </p:nvSpPr>
        <p:spPr>
          <a:xfrm>
            <a:off x="1729273" y="4723105"/>
            <a:ext cx="9333968" cy="1359645"/>
          </a:xfrm>
        </p:spPr>
        <p:txBody>
          <a:bodyPr>
            <a:normAutofit/>
          </a:bodyPr>
          <a:lstStyle>
            <a:lvl1pPr marL="0" indent="0">
              <a:buNone/>
              <a:defRPr sz="2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12-31-20 | By First Last Name</a:t>
            </a:r>
          </a:p>
        </p:txBody>
      </p:sp>
      <p:sp>
        <p:nvSpPr>
          <p:cNvPr id="17" name="Title 1">
            <a:extLst>
              <a:ext uri="{FF2B5EF4-FFF2-40B4-BE49-F238E27FC236}">
                <a16:creationId xmlns:a16="http://schemas.microsoft.com/office/drawing/2014/main" id="{EC960CDB-A3B5-41EB-AC11-B2BA38F3D04E}"/>
              </a:ext>
            </a:extLst>
          </p:cNvPr>
          <p:cNvSpPr>
            <a:spLocks noGrp="1"/>
          </p:cNvSpPr>
          <p:nvPr>
            <p:ph type="title" hasCustomPrompt="1"/>
          </p:nvPr>
        </p:nvSpPr>
        <p:spPr>
          <a:xfrm>
            <a:off x="1729274" y="2746289"/>
            <a:ext cx="9333968" cy="1477328"/>
          </a:xfrm>
        </p:spPr>
        <p:txBody>
          <a:bodyPr wrap="square" anchor="b">
            <a:spAutoFit/>
          </a:bodyPr>
          <a:lstStyle>
            <a:lvl1pPr>
              <a:defRPr sz="5000" b="1" i="0">
                <a:solidFill>
                  <a:schemeClr val="bg1"/>
                </a:solidFill>
                <a:latin typeface="Arial Black" panose="020B0604020202020204" pitchFamily="34" charset="0"/>
                <a:cs typeface="Arial Black" panose="020B0604020202020204" pitchFamily="34" charset="0"/>
              </a:defRPr>
            </a:lvl1pPr>
          </a:lstStyle>
          <a:p>
            <a:r>
              <a:rPr lang="en-US"/>
              <a:t>PRESENTATION </a:t>
            </a:r>
            <a:br>
              <a:rPr lang="en-US"/>
            </a:br>
            <a:r>
              <a:rPr lang="en-US"/>
              <a:t>TITLE TEXT</a:t>
            </a:r>
          </a:p>
        </p:txBody>
      </p:sp>
      <p:pic>
        <p:nvPicPr>
          <p:cNvPr id="3" name="Picture 2" descr="A picture containing drawing, plate&#10;&#10;Description automatically generated">
            <a:extLst>
              <a:ext uri="{FF2B5EF4-FFF2-40B4-BE49-F238E27FC236}">
                <a16:creationId xmlns:a16="http://schemas.microsoft.com/office/drawing/2014/main" id="{5472BB71-FC60-47D0-8D1E-A8AFF687A7F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29273" y="1662155"/>
            <a:ext cx="3291840" cy="986155"/>
          </a:xfrm>
          <a:prstGeom prst="rect">
            <a:avLst/>
          </a:prstGeom>
        </p:spPr>
      </p:pic>
    </p:spTree>
    <p:extLst>
      <p:ext uri="{BB962C8B-B14F-4D97-AF65-F5344CB8AC3E}">
        <p14:creationId xmlns:p14="http://schemas.microsoft.com/office/powerpoint/2010/main" val="284400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Slide - For Print">
    <p:bg>
      <p:bgPr>
        <a:solidFill>
          <a:schemeClr val="bg1">
            <a:lumMod val="95000"/>
          </a:schemeClr>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9C163692-6ACA-4854-B61E-999273E5AC5D}"/>
              </a:ext>
            </a:extLst>
          </p:cNvPr>
          <p:cNvCxnSpPr>
            <a:cxnSpLocks/>
          </p:cNvCxnSpPr>
          <p:nvPr userDrawn="1"/>
        </p:nvCxnSpPr>
        <p:spPr>
          <a:xfrm>
            <a:off x="1918845" y="4389290"/>
            <a:ext cx="914400" cy="0"/>
          </a:xfrm>
          <a:prstGeom prst="line">
            <a:avLst/>
          </a:prstGeom>
          <a:ln w="63500">
            <a:solidFill>
              <a:srgbClr val="B4C641"/>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38C71FF7-EFB8-4E38-99FB-53914118DD39}"/>
              </a:ext>
            </a:extLst>
          </p:cNvPr>
          <p:cNvSpPr>
            <a:spLocks noGrp="1"/>
          </p:cNvSpPr>
          <p:nvPr>
            <p:ph type="body" idx="1" hasCustomPrompt="1"/>
          </p:nvPr>
        </p:nvSpPr>
        <p:spPr>
          <a:xfrm>
            <a:off x="1729273" y="4723105"/>
            <a:ext cx="9333968" cy="1359645"/>
          </a:xfrm>
        </p:spPr>
        <p:txBody>
          <a:bodyPr>
            <a:normAutofit/>
          </a:bodyPr>
          <a:lstStyle>
            <a:lvl1pPr marL="0" indent="0">
              <a:buNone/>
              <a:defRPr sz="2800" b="1">
                <a:solidFill>
                  <a:srgbClr val="0075BF"/>
                </a:solidFill>
                <a:latin typeface="Arial Black" panose="020B0A04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12-31-20</a:t>
            </a:r>
          </a:p>
          <a:p>
            <a:pPr lvl="0"/>
            <a:r>
              <a:rPr lang="en-US"/>
              <a:t>First Last Name</a:t>
            </a:r>
          </a:p>
        </p:txBody>
      </p:sp>
      <p:sp>
        <p:nvSpPr>
          <p:cNvPr id="11" name="Title 1">
            <a:extLst>
              <a:ext uri="{FF2B5EF4-FFF2-40B4-BE49-F238E27FC236}">
                <a16:creationId xmlns:a16="http://schemas.microsoft.com/office/drawing/2014/main" id="{675AC956-1627-41AB-A188-794D588E55FC}"/>
              </a:ext>
            </a:extLst>
          </p:cNvPr>
          <p:cNvSpPr>
            <a:spLocks noGrp="1"/>
          </p:cNvSpPr>
          <p:nvPr>
            <p:ph type="title" hasCustomPrompt="1"/>
          </p:nvPr>
        </p:nvSpPr>
        <p:spPr>
          <a:xfrm>
            <a:off x="1729274" y="2784389"/>
            <a:ext cx="9333968" cy="1477328"/>
          </a:xfrm>
        </p:spPr>
        <p:txBody>
          <a:bodyPr wrap="square" anchor="b">
            <a:spAutoFit/>
          </a:bodyPr>
          <a:lstStyle>
            <a:lvl1pPr>
              <a:defRPr sz="5000" b="1" i="0">
                <a:solidFill>
                  <a:srgbClr val="355376"/>
                </a:solidFill>
                <a:latin typeface="Arial Black" panose="020B0A04020102020204" pitchFamily="34" charset="0"/>
                <a:cs typeface="Arial Black" panose="020B0A04020102020204" pitchFamily="34" charset="0"/>
              </a:defRPr>
            </a:lvl1pPr>
          </a:lstStyle>
          <a:p>
            <a:r>
              <a:rPr lang="en-US"/>
              <a:t>PRESENTATION </a:t>
            </a:r>
            <a:br>
              <a:rPr lang="en-US"/>
            </a:br>
            <a:r>
              <a:rPr lang="en-US"/>
              <a:t>TITLE TEXT</a:t>
            </a:r>
          </a:p>
        </p:txBody>
      </p:sp>
      <p:pic>
        <p:nvPicPr>
          <p:cNvPr id="3" name="Picture 2" descr="A picture containing clock&#10;&#10;Description automatically generated">
            <a:extLst>
              <a:ext uri="{FF2B5EF4-FFF2-40B4-BE49-F238E27FC236}">
                <a16:creationId xmlns:a16="http://schemas.microsoft.com/office/drawing/2014/main" id="{1E4615C5-8EEE-4AC4-A668-81855BF20A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29273" y="1571102"/>
            <a:ext cx="3291840" cy="1031238"/>
          </a:xfrm>
          <a:prstGeom prst="rect">
            <a:avLst/>
          </a:prstGeom>
        </p:spPr>
      </p:pic>
    </p:spTree>
    <p:extLst>
      <p:ext uri="{BB962C8B-B14F-4D97-AF65-F5344CB8AC3E}">
        <p14:creationId xmlns:p14="http://schemas.microsoft.com/office/powerpoint/2010/main" val="8182976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Opener ">
    <p:bg>
      <p:bgPr>
        <a:solidFill>
          <a:srgbClr val="355376"/>
        </a:solidFill>
        <a:effectLst/>
      </p:bgPr>
    </p:bg>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1D1B055E-D2A7-D346-810B-C7E32CC30F39}"/>
              </a:ext>
            </a:extLst>
          </p:cNvPr>
          <p:cNvSpPr/>
          <p:nvPr userDrawn="1"/>
        </p:nvSpPr>
        <p:spPr>
          <a:xfrm>
            <a:off x="-752731" y="860093"/>
            <a:ext cx="5486400" cy="5486400"/>
          </a:xfrm>
          <a:prstGeom prst="ellipse">
            <a:avLst/>
          </a:prstGeom>
          <a:noFill/>
          <a:ln w="38100">
            <a:solidFill>
              <a:srgbClr val="0075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a:p>
            <a:pPr algn="ctr"/>
            <a:endParaRPr lang="en-US" sz="1800"/>
          </a:p>
          <a:p>
            <a:pPr algn="ctr"/>
            <a:endParaRPr lang="en-US" sz="1800"/>
          </a:p>
        </p:txBody>
      </p:sp>
      <p:sp>
        <p:nvSpPr>
          <p:cNvPr id="41" name="Text Placeholder 39">
            <a:extLst>
              <a:ext uri="{FF2B5EF4-FFF2-40B4-BE49-F238E27FC236}">
                <a16:creationId xmlns:a16="http://schemas.microsoft.com/office/drawing/2014/main" id="{B8C38E11-9CCC-F943-BE30-22639A49E76F}"/>
              </a:ext>
            </a:extLst>
          </p:cNvPr>
          <p:cNvSpPr>
            <a:spLocks noGrp="1"/>
          </p:cNvSpPr>
          <p:nvPr>
            <p:ph type="body" sz="quarter" idx="10" hasCustomPrompt="1"/>
          </p:nvPr>
        </p:nvSpPr>
        <p:spPr>
          <a:xfrm>
            <a:off x="-1174256" y="2115806"/>
            <a:ext cx="6004755" cy="2974975"/>
          </a:xfrm>
        </p:spPr>
        <p:txBody>
          <a:bodyPr>
            <a:noAutofit/>
          </a:bodyPr>
          <a:lstStyle>
            <a:lvl1pPr marL="0" indent="0" algn="r">
              <a:buNone/>
              <a:defRPr sz="25000" b="1" i="0">
                <a:solidFill>
                  <a:srgbClr val="0075BF"/>
                </a:solidFill>
                <a:latin typeface="Arial Black" panose="020B0604020202020204" pitchFamily="34" charset="0"/>
                <a:cs typeface="Arial Black" panose="020B0604020202020204" pitchFamily="34" charset="0"/>
              </a:defRPr>
            </a:lvl1pPr>
          </a:lstStyle>
          <a:p>
            <a:pPr lvl="0"/>
            <a:r>
              <a:rPr lang="en-US"/>
              <a:t>01</a:t>
            </a:r>
          </a:p>
        </p:txBody>
      </p:sp>
      <p:sp>
        <p:nvSpPr>
          <p:cNvPr id="45" name="Slide Number Placeholder 5">
            <a:extLst>
              <a:ext uri="{FF2B5EF4-FFF2-40B4-BE49-F238E27FC236}">
                <a16:creationId xmlns:a16="http://schemas.microsoft.com/office/drawing/2014/main" id="{D81F9171-8C5D-B84B-8DA7-58474FFFAE1D}"/>
              </a:ext>
            </a:extLst>
          </p:cNvPr>
          <p:cNvSpPr>
            <a:spLocks noGrp="1"/>
          </p:cNvSpPr>
          <p:nvPr>
            <p:ph type="sldNum" sz="quarter" idx="4"/>
          </p:nvPr>
        </p:nvSpPr>
        <p:spPr>
          <a:xfrm>
            <a:off x="9225776" y="6447102"/>
            <a:ext cx="2743200" cy="274377"/>
          </a:xfrm>
          <a:prstGeom prst="rect">
            <a:avLst/>
          </a:prstGeom>
        </p:spPr>
        <p:txBody>
          <a:bodyPr/>
          <a:lstStyle>
            <a:lvl1pPr algn="r">
              <a:defRPr sz="1000">
                <a:solidFill>
                  <a:schemeClr val="bg1"/>
                </a:solidFill>
              </a:defRPr>
            </a:lvl1pPr>
          </a:lstStyle>
          <a:p>
            <a:fld id="{6D8456DB-9848-8B4C-B3FD-8382082A6DD4}" type="slidenum">
              <a:rPr lang="en-US" smtClean="0"/>
              <a:pPr/>
              <a:t>‹#›</a:t>
            </a:fld>
            <a:endParaRPr lang="en-US"/>
          </a:p>
        </p:txBody>
      </p:sp>
      <p:cxnSp>
        <p:nvCxnSpPr>
          <p:cNvPr id="16" name="Straight Connector 15">
            <a:extLst>
              <a:ext uri="{FF2B5EF4-FFF2-40B4-BE49-F238E27FC236}">
                <a16:creationId xmlns:a16="http://schemas.microsoft.com/office/drawing/2014/main" id="{70E54DC3-0299-0844-8A4B-2FEAEC316075}"/>
              </a:ext>
            </a:extLst>
          </p:cNvPr>
          <p:cNvCxnSpPr>
            <a:cxnSpLocks/>
          </p:cNvCxnSpPr>
          <p:nvPr userDrawn="1"/>
        </p:nvCxnSpPr>
        <p:spPr>
          <a:xfrm>
            <a:off x="6180686" y="2443794"/>
            <a:ext cx="914400" cy="0"/>
          </a:xfrm>
          <a:prstGeom prst="line">
            <a:avLst/>
          </a:prstGeom>
          <a:ln w="63500">
            <a:solidFill>
              <a:srgbClr val="B4C641"/>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90994280-3C77-094D-A5E5-0E6D06447DB4}"/>
              </a:ext>
            </a:extLst>
          </p:cNvPr>
          <p:cNvSpPr>
            <a:spLocks noGrp="1"/>
          </p:cNvSpPr>
          <p:nvPr>
            <p:ph type="title" hasCustomPrompt="1"/>
          </p:nvPr>
        </p:nvSpPr>
        <p:spPr>
          <a:xfrm>
            <a:off x="6021659" y="2586862"/>
            <a:ext cx="5494480" cy="2359129"/>
          </a:xfrm>
        </p:spPr>
        <p:txBody>
          <a:bodyPr anchor="t"/>
          <a:lstStyle>
            <a:lvl1pPr>
              <a:defRPr>
                <a:solidFill>
                  <a:schemeClr val="bg1"/>
                </a:solidFill>
              </a:defRPr>
            </a:lvl1pPr>
          </a:lstStyle>
          <a:p>
            <a:r>
              <a:rPr lang="en-US"/>
              <a:t>Section Opener Title Slide</a:t>
            </a:r>
          </a:p>
        </p:txBody>
      </p:sp>
    </p:spTree>
    <p:extLst>
      <p:ext uri="{BB962C8B-B14F-4D97-AF65-F5344CB8AC3E}">
        <p14:creationId xmlns:p14="http://schemas.microsoft.com/office/powerpoint/2010/main" val="688101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Opener - For Pri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F57F70-B12F-744D-A28D-65FB69BCA472}"/>
              </a:ext>
            </a:extLst>
          </p:cNvPr>
          <p:cNvSpPr/>
          <p:nvPr userDrawn="1"/>
        </p:nvSpPr>
        <p:spPr>
          <a:xfrm>
            <a:off x="2" y="3"/>
            <a:ext cx="12191999" cy="6857999"/>
          </a:xfrm>
          <a:prstGeom prst="rect">
            <a:avLst/>
          </a:prstGeom>
          <a:solidFill>
            <a:schemeClr val="bg1">
              <a:lumMod val="9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Title 1">
            <a:extLst>
              <a:ext uri="{FF2B5EF4-FFF2-40B4-BE49-F238E27FC236}">
                <a16:creationId xmlns:a16="http://schemas.microsoft.com/office/drawing/2014/main" id="{57D3C35A-86FA-4E46-AC7A-440F2D3D0224}"/>
              </a:ext>
            </a:extLst>
          </p:cNvPr>
          <p:cNvSpPr>
            <a:spLocks noGrp="1"/>
          </p:cNvSpPr>
          <p:nvPr>
            <p:ph type="title" hasCustomPrompt="1"/>
          </p:nvPr>
        </p:nvSpPr>
        <p:spPr>
          <a:xfrm>
            <a:off x="6021659" y="2586862"/>
            <a:ext cx="5494480" cy="2359129"/>
          </a:xfrm>
        </p:spPr>
        <p:txBody>
          <a:bodyPr anchor="t"/>
          <a:lstStyle>
            <a:lvl1pPr>
              <a:defRPr>
                <a:solidFill>
                  <a:srgbClr val="355376"/>
                </a:solidFill>
              </a:defRPr>
            </a:lvl1pPr>
          </a:lstStyle>
          <a:p>
            <a:r>
              <a:rPr lang="en-US"/>
              <a:t>Print Slide Section Opener</a:t>
            </a:r>
          </a:p>
        </p:txBody>
      </p:sp>
      <p:sp>
        <p:nvSpPr>
          <p:cNvPr id="45" name="Slide Number Placeholder 5">
            <a:extLst>
              <a:ext uri="{FF2B5EF4-FFF2-40B4-BE49-F238E27FC236}">
                <a16:creationId xmlns:a16="http://schemas.microsoft.com/office/drawing/2014/main" id="{D81F9171-8C5D-B84B-8DA7-58474FFFAE1D}"/>
              </a:ext>
            </a:extLst>
          </p:cNvPr>
          <p:cNvSpPr>
            <a:spLocks noGrp="1"/>
          </p:cNvSpPr>
          <p:nvPr>
            <p:ph type="sldNum" sz="quarter" idx="4"/>
          </p:nvPr>
        </p:nvSpPr>
        <p:spPr>
          <a:xfrm>
            <a:off x="9225776" y="6447102"/>
            <a:ext cx="2743200" cy="274377"/>
          </a:xfrm>
          <a:prstGeom prst="rect">
            <a:avLst/>
          </a:prstGeom>
        </p:spPr>
        <p:txBody>
          <a:bodyPr/>
          <a:lstStyle>
            <a:lvl1pPr algn="r">
              <a:defRPr sz="1000">
                <a:solidFill>
                  <a:schemeClr val="tx1">
                    <a:lumMod val="50000"/>
                    <a:lumOff val="50000"/>
                  </a:schemeClr>
                </a:solidFill>
              </a:defRPr>
            </a:lvl1pPr>
          </a:lstStyle>
          <a:p>
            <a:fld id="{6D8456DB-9848-8B4C-B3FD-8382082A6DD4}" type="slidenum">
              <a:rPr lang="en-US" smtClean="0"/>
              <a:pPr/>
              <a:t>‹#›</a:t>
            </a:fld>
            <a:endParaRPr lang="en-US"/>
          </a:p>
        </p:txBody>
      </p:sp>
      <p:cxnSp>
        <p:nvCxnSpPr>
          <p:cNvPr id="8" name="Straight Connector 7">
            <a:extLst>
              <a:ext uri="{FF2B5EF4-FFF2-40B4-BE49-F238E27FC236}">
                <a16:creationId xmlns:a16="http://schemas.microsoft.com/office/drawing/2014/main" id="{2C41987B-B377-054D-BE70-A51E1B89D15B}"/>
              </a:ext>
            </a:extLst>
          </p:cNvPr>
          <p:cNvCxnSpPr>
            <a:cxnSpLocks/>
          </p:cNvCxnSpPr>
          <p:nvPr userDrawn="1"/>
        </p:nvCxnSpPr>
        <p:spPr>
          <a:xfrm>
            <a:off x="6193939" y="2443794"/>
            <a:ext cx="914400" cy="0"/>
          </a:xfrm>
          <a:prstGeom prst="line">
            <a:avLst/>
          </a:prstGeom>
          <a:ln w="63500">
            <a:solidFill>
              <a:srgbClr val="B4C64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E564870D-F121-4AD6-AD05-B765BE35F5D7}"/>
              </a:ext>
            </a:extLst>
          </p:cNvPr>
          <p:cNvSpPr/>
          <p:nvPr userDrawn="1"/>
        </p:nvSpPr>
        <p:spPr>
          <a:xfrm>
            <a:off x="-752731" y="860093"/>
            <a:ext cx="5486400" cy="5486400"/>
          </a:xfrm>
          <a:prstGeom prst="ellipse">
            <a:avLst/>
          </a:prstGeom>
          <a:noFill/>
          <a:ln w="38100">
            <a:solidFill>
              <a:srgbClr val="0075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a:p>
            <a:pPr algn="ctr"/>
            <a:endParaRPr lang="en-US" sz="1800"/>
          </a:p>
          <a:p>
            <a:pPr algn="ctr"/>
            <a:endParaRPr lang="en-US" sz="1800"/>
          </a:p>
        </p:txBody>
      </p:sp>
      <p:sp>
        <p:nvSpPr>
          <p:cNvPr id="10" name="Text Placeholder 39">
            <a:extLst>
              <a:ext uri="{FF2B5EF4-FFF2-40B4-BE49-F238E27FC236}">
                <a16:creationId xmlns:a16="http://schemas.microsoft.com/office/drawing/2014/main" id="{6C11641D-4F7E-4892-BFCA-B08C70F59A15}"/>
              </a:ext>
            </a:extLst>
          </p:cNvPr>
          <p:cNvSpPr>
            <a:spLocks noGrp="1"/>
          </p:cNvSpPr>
          <p:nvPr>
            <p:ph type="body" sz="quarter" idx="10" hasCustomPrompt="1"/>
          </p:nvPr>
        </p:nvSpPr>
        <p:spPr>
          <a:xfrm>
            <a:off x="-1174256" y="2115806"/>
            <a:ext cx="6004755" cy="2974975"/>
          </a:xfrm>
        </p:spPr>
        <p:txBody>
          <a:bodyPr>
            <a:noAutofit/>
          </a:bodyPr>
          <a:lstStyle>
            <a:lvl1pPr marL="0" indent="0" algn="r">
              <a:buNone/>
              <a:defRPr sz="25000" b="1" i="0">
                <a:solidFill>
                  <a:srgbClr val="0075BF"/>
                </a:solidFill>
                <a:latin typeface="Arial Black" panose="020B0604020202020204" pitchFamily="34" charset="0"/>
                <a:cs typeface="Arial Black" panose="020B0604020202020204" pitchFamily="34" charset="0"/>
              </a:defRPr>
            </a:lvl1pPr>
          </a:lstStyle>
          <a:p>
            <a:pPr lvl="0"/>
            <a:r>
              <a:rPr lang="en-US"/>
              <a:t>01</a:t>
            </a:r>
          </a:p>
        </p:txBody>
      </p:sp>
    </p:spTree>
    <p:extLst>
      <p:ext uri="{BB962C8B-B14F-4D97-AF65-F5344CB8AC3E}">
        <p14:creationId xmlns:p14="http://schemas.microsoft.com/office/powerpoint/2010/main" val="2454412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Quote or Description">
    <p:bg>
      <p:bgPr>
        <a:solidFill>
          <a:srgbClr val="0075BF"/>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5051182" y="2350141"/>
            <a:ext cx="5875319" cy="3182559"/>
          </a:xfrm>
        </p:spPr>
        <p:txBody>
          <a:bodyPr/>
          <a:lstStyle>
            <a:lvl1pPr marL="0" indent="0">
              <a:buNone/>
              <a:defRPr b="1">
                <a:solidFill>
                  <a:schemeClr val="bg1"/>
                </a:solidFill>
              </a:defRPr>
            </a:lvl1pPr>
          </a:lstStyle>
          <a:p>
            <a:pPr lvl="0"/>
            <a:r>
              <a:rPr lang="en-US" b="1"/>
              <a:t>Quote fact or description text here. </a:t>
            </a:r>
            <a:r>
              <a:rPr lang="en-US" b="1" err="1"/>
              <a:t>Aut</a:t>
            </a:r>
            <a:r>
              <a:rPr lang="en-US" b="1"/>
              <a:t> </a:t>
            </a:r>
            <a:r>
              <a:rPr lang="en-US" b="1" err="1"/>
              <a:t>eos</a:t>
            </a:r>
            <a:r>
              <a:rPr lang="en-US" b="1"/>
              <a:t> </a:t>
            </a:r>
            <a:r>
              <a:rPr lang="en-US" b="1" err="1"/>
              <a:t>nim</a:t>
            </a:r>
            <a:r>
              <a:rPr lang="en-US" b="1"/>
              <a:t> </a:t>
            </a:r>
            <a:r>
              <a:rPr lang="en-US" b="1" err="1"/>
              <a:t>archit</a:t>
            </a:r>
            <a:r>
              <a:rPr lang="en-US" b="1"/>
              <a:t> </a:t>
            </a:r>
            <a:r>
              <a:rPr lang="en-US" b="1" err="1"/>
              <a:t>acerum</a:t>
            </a:r>
            <a:r>
              <a:rPr lang="en-US" b="1"/>
              <a:t> </a:t>
            </a:r>
            <a:r>
              <a:rPr lang="en-US" b="1" err="1"/>
              <a:t>ditione</a:t>
            </a:r>
            <a:r>
              <a:rPr lang="en-US" b="1"/>
              <a:t> </a:t>
            </a:r>
            <a:r>
              <a:rPr lang="en-US" b="1" err="1"/>
              <a:t>derum</a:t>
            </a:r>
            <a:r>
              <a:rPr lang="en-US" b="1"/>
              <a:t> </a:t>
            </a:r>
            <a:r>
              <a:rPr lang="en-US" b="1" err="1"/>
              <a:t>audae</a:t>
            </a:r>
            <a:r>
              <a:rPr lang="en-US" b="1"/>
              <a:t> </a:t>
            </a:r>
            <a:r>
              <a:rPr lang="en-US" b="1" err="1"/>
              <a:t>perum</a:t>
            </a:r>
            <a:r>
              <a:rPr lang="en-US" b="1"/>
              <a:t> </a:t>
            </a:r>
            <a:r>
              <a:rPr lang="en-US" b="1" err="1"/>
              <a:t>nis</a:t>
            </a:r>
            <a:r>
              <a:rPr lang="en-US" b="1"/>
              <a:t>.”</a:t>
            </a:r>
          </a:p>
        </p:txBody>
      </p:sp>
      <p:sp>
        <p:nvSpPr>
          <p:cNvPr id="17" name="Picture Placeholder 15">
            <a:extLst>
              <a:ext uri="{FF2B5EF4-FFF2-40B4-BE49-F238E27FC236}">
                <a16:creationId xmlns:a16="http://schemas.microsoft.com/office/drawing/2014/main" id="{1662C825-4DC0-374B-B62D-7D77F10BF497}"/>
              </a:ext>
            </a:extLst>
          </p:cNvPr>
          <p:cNvSpPr>
            <a:spLocks noGrp="1"/>
          </p:cNvSpPr>
          <p:nvPr>
            <p:ph type="pic" sz="quarter" idx="10"/>
          </p:nvPr>
        </p:nvSpPr>
        <p:spPr>
          <a:xfrm>
            <a:off x="1875395" y="2339978"/>
            <a:ext cx="2789767" cy="2092325"/>
          </a:xfrm>
        </p:spPr>
        <p:txBody>
          <a:bodyPr anchor="t">
            <a:normAutofit/>
          </a:bodyPr>
          <a:lstStyle>
            <a:lvl1pPr marL="0" indent="0" algn="ctr">
              <a:buNone/>
              <a:defRPr sz="1500">
                <a:solidFill>
                  <a:schemeClr val="bg1"/>
                </a:solidFill>
              </a:defRPr>
            </a:lvl1pPr>
          </a:lstStyle>
          <a:p>
            <a:endParaRPr lang="en-US"/>
          </a:p>
          <a:p>
            <a:r>
              <a:rPr lang="en-US"/>
              <a:t>Click to insert photo</a:t>
            </a:r>
          </a:p>
        </p:txBody>
      </p:sp>
      <p:sp>
        <p:nvSpPr>
          <p:cNvPr id="18" name="Slide Number Placeholder 5">
            <a:extLst>
              <a:ext uri="{FF2B5EF4-FFF2-40B4-BE49-F238E27FC236}">
                <a16:creationId xmlns:a16="http://schemas.microsoft.com/office/drawing/2014/main" id="{45105A37-8213-F04F-9EE2-AAD11107EEDE}"/>
              </a:ext>
            </a:extLst>
          </p:cNvPr>
          <p:cNvSpPr>
            <a:spLocks noGrp="1"/>
          </p:cNvSpPr>
          <p:nvPr>
            <p:ph type="sldNum" sz="quarter" idx="4"/>
          </p:nvPr>
        </p:nvSpPr>
        <p:spPr>
          <a:xfrm>
            <a:off x="9225776" y="6447102"/>
            <a:ext cx="2743200" cy="274377"/>
          </a:xfrm>
          <a:prstGeom prst="rect">
            <a:avLst/>
          </a:prstGeom>
        </p:spPr>
        <p:txBody>
          <a:bodyPr/>
          <a:lstStyle>
            <a:lvl1pPr algn="r">
              <a:defRPr sz="1000">
                <a:solidFill>
                  <a:schemeClr val="bg1"/>
                </a:solidFill>
              </a:defRPr>
            </a:lvl1pPr>
          </a:lstStyle>
          <a:p>
            <a:fld id="{6D8456DB-9848-8B4C-B3FD-8382082A6DD4}" type="slidenum">
              <a:rPr lang="en-US" smtClean="0"/>
              <a:pPr/>
              <a:t>‹#›</a:t>
            </a:fld>
            <a:endParaRPr lang="en-US"/>
          </a:p>
        </p:txBody>
      </p:sp>
    </p:spTree>
    <p:extLst>
      <p:ext uri="{BB962C8B-B14F-4D97-AF65-F5344CB8AC3E}">
        <p14:creationId xmlns:p14="http://schemas.microsoft.com/office/powerpoint/2010/main" val="3088992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Quote or Description">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5051182" y="2350141"/>
            <a:ext cx="5875319" cy="3182559"/>
          </a:xfrm>
        </p:spPr>
        <p:txBody>
          <a:bodyPr/>
          <a:lstStyle>
            <a:lvl1pPr marL="0" indent="0">
              <a:buNone/>
              <a:defRPr b="1">
                <a:solidFill>
                  <a:srgbClr val="7B8490"/>
                </a:solidFill>
              </a:defRPr>
            </a:lvl1pPr>
          </a:lstStyle>
          <a:p>
            <a:pPr lvl="0"/>
            <a:r>
              <a:rPr lang="en-US" b="1"/>
              <a:t>Quote fact or description text here. </a:t>
            </a:r>
            <a:r>
              <a:rPr lang="en-US" b="1" err="1"/>
              <a:t>Aut</a:t>
            </a:r>
            <a:r>
              <a:rPr lang="en-US" b="1"/>
              <a:t> </a:t>
            </a:r>
            <a:r>
              <a:rPr lang="en-US" b="1" err="1"/>
              <a:t>eos</a:t>
            </a:r>
            <a:r>
              <a:rPr lang="en-US" b="1"/>
              <a:t> </a:t>
            </a:r>
            <a:r>
              <a:rPr lang="en-US" b="1" err="1"/>
              <a:t>nim</a:t>
            </a:r>
            <a:r>
              <a:rPr lang="en-US" b="1"/>
              <a:t> </a:t>
            </a:r>
            <a:r>
              <a:rPr lang="en-US" b="1" err="1"/>
              <a:t>archit</a:t>
            </a:r>
            <a:r>
              <a:rPr lang="en-US" b="1"/>
              <a:t> </a:t>
            </a:r>
            <a:r>
              <a:rPr lang="en-US" b="1" err="1"/>
              <a:t>acerum</a:t>
            </a:r>
            <a:r>
              <a:rPr lang="en-US" b="1"/>
              <a:t> </a:t>
            </a:r>
            <a:r>
              <a:rPr lang="en-US" b="1" err="1"/>
              <a:t>ditione</a:t>
            </a:r>
            <a:r>
              <a:rPr lang="en-US" b="1"/>
              <a:t> </a:t>
            </a:r>
            <a:r>
              <a:rPr lang="en-US" b="1" err="1"/>
              <a:t>derum</a:t>
            </a:r>
            <a:r>
              <a:rPr lang="en-US" b="1"/>
              <a:t> </a:t>
            </a:r>
            <a:r>
              <a:rPr lang="en-US" b="1" err="1"/>
              <a:t>audae</a:t>
            </a:r>
            <a:r>
              <a:rPr lang="en-US" b="1"/>
              <a:t> </a:t>
            </a:r>
            <a:r>
              <a:rPr lang="en-US" b="1" err="1"/>
              <a:t>perum</a:t>
            </a:r>
            <a:r>
              <a:rPr lang="en-US" b="1"/>
              <a:t> </a:t>
            </a:r>
            <a:r>
              <a:rPr lang="en-US" b="1" err="1"/>
              <a:t>nis</a:t>
            </a:r>
            <a:r>
              <a:rPr lang="en-US" b="1"/>
              <a:t>.”</a:t>
            </a:r>
          </a:p>
        </p:txBody>
      </p:sp>
      <p:sp>
        <p:nvSpPr>
          <p:cNvPr id="17" name="Picture Placeholder 15">
            <a:extLst>
              <a:ext uri="{FF2B5EF4-FFF2-40B4-BE49-F238E27FC236}">
                <a16:creationId xmlns:a16="http://schemas.microsoft.com/office/drawing/2014/main" id="{1662C825-4DC0-374B-B62D-7D77F10BF497}"/>
              </a:ext>
            </a:extLst>
          </p:cNvPr>
          <p:cNvSpPr>
            <a:spLocks noGrp="1"/>
          </p:cNvSpPr>
          <p:nvPr>
            <p:ph type="pic" sz="quarter" idx="10"/>
          </p:nvPr>
        </p:nvSpPr>
        <p:spPr>
          <a:xfrm>
            <a:off x="1875395" y="2339978"/>
            <a:ext cx="2789767" cy="2092325"/>
          </a:xfrm>
        </p:spPr>
        <p:txBody>
          <a:bodyPr anchor="t">
            <a:normAutofit/>
          </a:bodyPr>
          <a:lstStyle>
            <a:lvl1pPr marL="0" indent="0" algn="ctr">
              <a:buNone/>
              <a:defRPr sz="1500">
                <a:solidFill>
                  <a:srgbClr val="7B8490"/>
                </a:solidFill>
              </a:defRPr>
            </a:lvl1pPr>
          </a:lstStyle>
          <a:p>
            <a:endParaRPr lang="en-US"/>
          </a:p>
          <a:p>
            <a:r>
              <a:rPr lang="en-US"/>
              <a:t>Click to insert photo</a:t>
            </a:r>
          </a:p>
        </p:txBody>
      </p:sp>
      <p:sp>
        <p:nvSpPr>
          <p:cNvPr id="18" name="Slide Number Placeholder 5">
            <a:extLst>
              <a:ext uri="{FF2B5EF4-FFF2-40B4-BE49-F238E27FC236}">
                <a16:creationId xmlns:a16="http://schemas.microsoft.com/office/drawing/2014/main" id="{45105A37-8213-F04F-9EE2-AAD11107EEDE}"/>
              </a:ext>
            </a:extLst>
          </p:cNvPr>
          <p:cNvSpPr>
            <a:spLocks noGrp="1"/>
          </p:cNvSpPr>
          <p:nvPr>
            <p:ph type="sldNum" sz="quarter" idx="4"/>
          </p:nvPr>
        </p:nvSpPr>
        <p:spPr>
          <a:xfrm>
            <a:off x="9225776" y="6447102"/>
            <a:ext cx="2743200" cy="274377"/>
          </a:xfrm>
          <a:prstGeom prst="rect">
            <a:avLst/>
          </a:prstGeom>
        </p:spPr>
        <p:txBody>
          <a:bodyPr/>
          <a:lstStyle>
            <a:lvl1pPr algn="r">
              <a:defRPr sz="1000">
                <a:solidFill>
                  <a:srgbClr val="7B8490"/>
                </a:solidFill>
              </a:defRPr>
            </a:lvl1pPr>
          </a:lstStyle>
          <a:p>
            <a:fld id="{6D8456DB-9848-8B4C-B3FD-8382082A6DD4}" type="slidenum">
              <a:rPr lang="en-US" smtClean="0"/>
              <a:pPr/>
              <a:t>‹#›</a:t>
            </a:fld>
            <a:endParaRPr lang="en-US"/>
          </a:p>
        </p:txBody>
      </p:sp>
    </p:spTree>
    <p:extLst>
      <p:ext uri="{BB962C8B-B14F-4D97-AF65-F5344CB8AC3E}">
        <p14:creationId xmlns:p14="http://schemas.microsoft.com/office/powerpoint/2010/main" val="2689765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tat and Info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015AA5-97B2-1745-B402-45C18B05B0E1}"/>
              </a:ext>
            </a:extLst>
          </p:cNvPr>
          <p:cNvSpPr/>
          <p:nvPr userDrawn="1"/>
        </p:nvSpPr>
        <p:spPr>
          <a:xfrm>
            <a:off x="0" y="1182032"/>
            <a:ext cx="12192000" cy="3702205"/>
          </a:xfrm>
          <a:prstGeom prst="rect">
            <a:avLst/>
          </a:prstGeom>
          <a:solidFill>
            <a:schemeClr val="bg1">
              <a:lumMod val="9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lide Number Placeholder 5">
            <a:extLst>
              <a:ext uri="{FF2B5EF4-FFF2-40B4-BE49-F238E27FC236}">
                <a16:creationId xmlns:a16="http://schemas.microsoft.com/office/drawing/2014/main" id="{9DDA9D94-F60C-1347-B369-F22EC642FA29}"/>
              </a:ext>
            </a:extLst>
          </p:cNvPr>
          <p:cNvSpPr>
            <a:spLocks noGrp="1"/>
          </p:cNvSpPr>
          <p:nvPr>
            <p:ph type="sldNum" sz="quarter" idx="4"/>
          </p:nvPr>
        </p:nvSpPr>
        <p:spPr>
          <a:xfrm>
            <a:off x="9225776" y="6447102"/>
            <a:ext cx="2743200" cy="274377"/>
          </a:xfrm>
          <a:prstGeom prst="rect">
            <a:avLst/>
          </a:prstGeom>
        </p:spPr>
        <p:txBody>
          <a:bodyPr/>
          <a:lstStyle>
            <a:lvl1pPr algn="r">
              <a:defRPr sz="1000">
                <a:solidFill>
                  <a:schemeClr val="tx1">
                    <a:lumMod val="50000"/>
                    <a:lumOff val="50000"/>
                  </a:schemeClr>
                </a:solidFill>
              </a:defRPr>
            </a:lvl1pPr>
          </a:lstStyle>
          <a:p>
            <a:fld id="{6D8456DB-9848-8B4C-B3FD-8382082A6DD4}" type="slidenum">
              <a:rPr lang="en-US" smtClean="0"/>
              <a:pPr/>
              <a:t>‹#›</a:t>
            </a:fld>
            <a:endParaRPr lang="en-US"/>
          </a:p>
        </p:txBody>
      </p:sp>
      <p:sp>
        <p:nvSpPr>
          <p:cNvPr id="16" name="Text Placeholder 2">
            <a:extLst>
              <a:ext uri="{FF2B5EF4-FFF2-40B4-BE49-F238E27FC236}">
                <a16:creationId xmlns:a16="http://schemas.microsoft.com/office/drawing/2014/main" id="{9B65081E-604A-634E-BCA0-0AC0B1CCB7A3}"/>
              </a:ext>
            </a:extLst>
          </p:cNvPr>
          <p:cNvSpPr>
            <a:spLocks noGrp="1"/>
          </p:cNvSpPr>
          <p:nvPr>
            <p:ph type="body" idx="1" hasCustomPrompt="1"/>
          </p:nvPr>
        </p:nvSpPr>
        <p:spPr>
          <a:xfrm>
            <a:off x="468859" y="386315"/>
            <a:ext cx="10475712" cy="620685"/>
          </a:xfrm>
        </p:spPr>
        <p:txBody>
          <a:bodyPr anchor="t">
            <a:noAutofit/>
          </a:bodyPr>
          <a:lstStyle>
            <a:lvl1pPr marL="0" indent="0" algn="l">
              <a:buNone/>
              <a:defRPr sz="3000" b="1">
                <a:solidFill>
                  <a:srgbClr val="355376"/>
                </a:solidFill>
                <a:latin typeface="Arial Black" panose="020B0A040201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Title Text</a:t>
            </a:r>
          </a:p>
        </p:txBody>
      </p:sp>
      <p:sp>
        <p:nvSpPr>
          <p:cNvPr id="6" name="Text Placeholder 3">
            <a:extLst>
              <a:ext uri="{FF2B5EF4-FFF2-40B4-BE49-F238E27FC236}">
                <a16:creationId xmlns:a16="http://schemas.microsoft.com/office/drawing/2014/main" id="{5A7FAC1C-B86F-F547-9075-19BD4A1D9335}"/>
              </a:ext>
            </a:extLst>
          </p:cNvPr>
          <p:cNvSpPr>
            <a:spLocks noGrp="1"/>
          </p:cNvSpPr>
          <p:nvPr>
            <p:ph type="body" sz="half" idx="10" hasCustomPrompt="1"/>
          </p:nvPr>
        </p:nvSpPr>
        <p:spPr>
          <a:xfrm>
            <a:off x="1551823" y="1747778"/>
            <a:ext cx="9189263" cy="2625440"/>
          </a:xfrm>
        </p:spPr>
        <p:txBody>
          <a:bodyPr/>
          <a:lstStyle>
            <a:lvl1pPr marL="0" indent="0" algn="l">
              <a:lnSpc>
                <a:spcPct val="100000"/>
              </a:lnSpc>
              <a:buNone/>
              <a:defRPr sz="1600" b="0">
                <a:solidFill>
                  <a:srgbClr val="0075B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sz="1600">
                <a:solidFill>
                  <a:srgbClr val="7B8490"/>
                </a:solidFill>
              </a:rPr>
              <a:t>Subhead text or slide description.</a:t>
            </a:r>
          </a:p>
        </p:txBody>
      </p:sp>
    </p:spTree>
    <p:extLst>
      <p:ext uri="{BB962C8B-B14F-4D97-AF65-F5344CB8AC3E}">
        <p14:creationId xmlns:p14="http://schemas.microsoft.com/office/powerpoint/2010/main" val="4000814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hoto and Stat Slide">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9DDA9D94-F60C-1347-B369-F22EC642FA29}"/>
              </a:ext>
            </a:extLst>
          </p:cNvPr>
          <p:cNvSpPr>
            <a:spLocks noGrp="1"/>
          </p:cNvSpPr>
          <p:nvPr>
            <p:ph type="sldNum" sz="quarter" idx="4"/>
          </p:nvPr>
        </p:nvSpPr>
        <p:spPr>
          <a:xfrm>
            <a:off x="9225776" y="6447102"/>
            <a:ext cx="2743200" cy="274377"/>
          </a:xfrm>
          <a:prstGeom prst="rect">
            <a:avLst/>
          </a:prstGeom>
        </p:spPr>
        <p:txBody>
          <a:bodyPr/>
          <a:lstStyle>
            <a:lvl1pPr algn="r">
              <a:defRPr sz="1000">
                <a:solidFill>
                  <a:schemeClr val="tx1">
                    <a:lumMod val="50000"/>
                    <a:lumOff val="50000"/>
                  </a:schemeClr>
                </a:solidFill>
              </a:defRPr>
            </a:lvl1pPr>
          </a:lstStyle>
          <a:p>
            <a:fld id="{6D8456DB-9848-8B4C-B3FD-8382082A6DD4}" type="slidenum">
              <a:rPr lang="en-US" smtClean="0"/>
              <a:pPr/>
              <a:t>‹#›</a:t>
            </a:fld>
            <a:endParaRPr lang="en-US"/>
          </a:p>
        </p:txBody>
      </p:sp>
      <p:sp>
        <p:nvSpPr>
          <p:cNvPr id="8" name="Picture Placeholder 2">
            <a:extLst>
              <a:ext uri="{FF2B5EF4-FFF2-40B4-BE49-F238E27FC236}">
                <a16:creationId xmlns:a16="http://schemas.microsoft.com/office/drawing/2014/main" id="{A939CAAE-2D88-BE4E-AF6B-65FBB6230001}"/>
              </a:ext>
            </a:extLst>
          </p:cNvPr>
          <p:cNvSpPr>
            <a:spLocks noGrp="1"/>
          </p:cNvSpPr>
          <p:nvPr>
            <p:ph type="pic" sz="quarter" idx="10"/>
          </p:nvPr>
        </p:nvSpPr>
        <p:spPr>
          <a:xfrm>
            <a:off x="0" y="1182688"/>
            <a:ext cx="12192000" cy="3702050"/>
          </a:xfrm>
        </p:spPr>
        <p:txBody>
          <a:bodyPr/>
          <a:lstStyle>
            <a:lvl1pPr marL="0" indent="0" algn="ctr">
              <a:buNone/>
              <a:defRPr>
                <a:solidFill>
                  <a:srgbClr val="7B8490"/>
                </a:solidFill>
              </a:defRPr>
            </a:lvl1pPr>
          </a:lstStyle>
          <a:p>
            <a:endParaRPr lang="en-US"/>
          </a:p>
          <a:p>
            <a:endParaRPr lang="en-US"/>
          </a:p>
          <a:p>
            <a:r>
              <a:rPr lang="en-US"/>
              <a:t>Click to insert photo</a:t>
            </a:r>
          </a:p>
        </p:txBody>
      </p:sp>
      <p:sp>
        <p:nvSpPr>
          <p:cNvPr id="6" name="Text Placeholder 2">
            <a:extLst>
              <a:ext uri="{FF2B5EF4-FFF2-40B4-BE49-F238E27FC236}">
                <a16:creationId xmlns:a16="http://schemas.microsoft.com/office/drawing/2014/main" id="{EB56205D-4307-0C40-B8ED-C29B28F5C00B}"/>
              </a:ext>
            </a:extLst>
          </p:cNvPr>
          <p:cNvSpPr>
            <a:spLocks noGrp="1"/>
          </p:cNvSpPr>
          <p:nvPr>
            <p:ph type="body" idx="1" hasCustomPrompt="1"/>
          </p:nvPr>
        </p:nvSpPr>
        <p:spPr>
          <a:xfrm>
            <a:off x="468859" y="386315"/>
            <a:ext cx="10475712" cy="620685"/>
          </a:xfrm>
        </p:spPr>
        <p:txBody>
          <a:bodyPr anchor="t">
            <a:noAutofit/>
          </a:bodyPr>
          <a:lstStyle>
            <a:lvl1pPr marL="0" indent="0" algn="l">
              <a:buNone/>
              <a:defRPr sz="3000" b="1">
                <a:solidFill>
                  <a:srgbClr val="355376"/>
                </a:solidFill>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Title Text</a:t>
            </a:r>
          </a:p>
        </p:txBody>
      </p:sp>
    </p:spTree>
    <p:extLst>
      <p:ext uri="{BB962C8B-B14F-4D97-AF65-F5344CB8AC3E}">
        <p14:creationId xmlns:p14="http://schemas.microsoft.com/office/powerpoint/2010/main" val="3333147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ection Opener ">
    <p:bg>
      <p:bgPr>
        <a:solidFill>
          <a:srgbClr val="355376"/>
        </a:solidFill>
        <a:effectLst/>
      </p:bgPr>
    </p:bg>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1D1B055E-D2A7-D346-810B-C7E32CC30F39}"/>
              </a:ext>
            </a:extLst>
          </p:cNvPr>
          <p:cNvSpPr/>
          <p:nvPr userDrawn="1"/>
        </p:nvSpPr>
        <p:spPr>
          <a:xfrm>
            <a:off x="-752731" y="860093"/>
            <a:ext cx="5486400" cy="5486400"/>
          </a:xfrm>
          <a:prstGeom prst="ellipse">
            <a:avLst/>
          </a:prstGeom>
          <a:noFill/>
          <a:ln w="38100">
            <a:solidFill>
              <a:srgbClr val="0075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a:p>
            <a:pPr algn="ctr"/>
            <a:endParaRPr lang="en-US" sz="1800"/>
          </a:p>
          <a:p>
            <a:pPr algn="ctr"/>
            <a:endParaRPr lang="en-US" sz="1800"/>
          </a:p>
        </p:txBody>
      </p:sp>
      <p:sp>
        <p:nvSpPr>
          <p:cNvPr id="41" name="Text Placeholder 39">
            <a:extLst>
              <a:ext uri="{FF2B5EF4-FFF2-40B4-BE49-F238E27FC236}">
                <a16:creationId xmlns:a16="http://schemas.microsoft.com/office/drawing/2014/main" id="{B8C38E11-9CCC-F943-BE30-22639A49E76F}"/>
              </a:ext>
            </a:extLst>
          </p:cNvPr>
          <p:cNvSpPr>
            <a:spLocks noGrp="1"/>
          </p:cNvSpPr>
          <p:nvPr>
            <p:ph type="body" sz="quarter" idx="10" hasCustomPrompt="1"/>
          </p:nvPr>
        </p:nvSpPr>
        <p:spPr>
          <a:xfrm>
            <a:off x="-1174256" y="2115806"/>
            <a:ext cx="6004755" cy="2974975"/>
          </a:xfrm>
        </p:spPr>
        <p:txBody>
          <a:bodyPr>
            <a:noAutofit/>
          </a:bodyPr>
          <a:lstStyle>
            <a:lvl1pPr marL="0" indent="0" algn="r">
              <a:buNone/>
              <a:defRPr sz="25000" b="1" i="0">
                <a:solidFill>
                  <a:srgbClr val="0075BF"/>
                </a:solidFill>
                <a:latin typeface="Arial Black" panose="020B0604020202020204" pitchFamily="34" charset="0"/>
                <a:cs typeface="Arial Black" panose="020B0604020202020204" pitchFamily="34" charset="0"/>
              </a:defRPr>
            </a:lvl1pPr>
          </a:lstStyle>
          <a:p>
            <a:pPr lvl="0"/>
            <a:r>
              <a:rPr lang="en-US"/>
              <a:t>01</a:t>
            </a:r>
          </a:p>
        </p:txBody>
      </p:sp>
      <p:sp>
        <p:nvSpPr>
          <p:cNvPr id="45" name="Slide Number Placeholder 5">
            <a:extLst>
              <a:ext uri="{FF2B5EF4-FFF2-40B4-BE49-F238E27FC236}">
                <a16:creationId xmlns:a16="http://schemas.microsoft.com/office/drawing/2014/main" id="{D81F9171-8C5D-B84B-8DA7-58474FFFAE1D}"/>
              </a:ext>
            </a:extLst>
          </p:cNvPr>
          <p:cNvSpPr>
            <a:spLocks noGrp="1"/>
          </p:cNvSpPr>
          <p:nvPr>
            <p:ph type="sldNum" sz="quarter" idx="4"/>
          </p:nvPr>
        </p:nvSpPr>
        <p:spPr>
          <a:xfrm>
            <a:off x="9225776" y="6447102"/>
            <a:ext cx="2743200" cy="274377"/>
          </a:xfrm>
          <a:prstGeom prst="rect">
            <a:avLst/>
          </a:prstGeom>
        </p:spPr>
        <p:txBody>
          <a:bodyPr/>
          <a:lstStyle>
            <a:lvl1pPr algn="r">
              <a:defRPr sz="1000">
                <a:solidFill>
                  <a:schemeClr val="bg1"/>
                </a:solidFill>
              </a:defRPr>
            </a:lvl1pPr>
          </a:lstStyle>
          <a:p>
            <a:fld id="{6D8456DB-9848-8B4C-B3FD-8382082A6DD4}" type="slidenum">
              <a:rPr lang="en-US" smtClean="0"/>
              <a:pPr/>
              <a:t>‹#›</a:t>
            </a:fld>
            <a:endParaRPr lang="en-US"/>
          </a:p>
        </p:txBody>
      </p:sp>
      <p:cxnSp>
        <p:nvCxnSpPr>
          <p:cNvPr id="16" name="Straight Connector 15">
            <a:extLst>
              <a:ext uri="{FF2B5EF4-FFF2-40B4-BE49-F238E27FC236}">
                <a16:creationId xmlns:a16="http://schemas.microsoft.com/office/drawing/2014/main" id="{70E54DC3-0299-0844-8A4B-2FEAEC316075}"/>
              </a:ext>
            </a:extLst>
          </p:cNvPr>
          <p:cNvCxnSpPr>
            <a:cxnSpLocks/>
          </p:cNvCxnSpPr>
          <p:nvPr userDrawn="1"/>
        </p:nvCxnSpPr>
        <p:spPr>
          <a:xfrm>
            <a:off x="6180686" y="2443794"/>
            <a:ext cx="914400" cy="0"/>
          </a:xfrm>
          <a:prstGeom prst="line">
            <a:avLst/>
          </a:prstGeom>
          <a:ln w="63500">
            <a:solidFill>
              <a:srgbClr val="B4C641"/>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90994280-3C77-094D-A5E5-0E6D06447DB4}"/>
              </a:ext>
            </a:extLst>
          </p:cNvPr>
          <p:cNvSpPr>
            <a:spLocks noGrp="1"/>
          </p:cNvSpPr>
          <p:nvPr>
            <p:ph type="title" hasCustomPrompt="1"/>
          </p:nvPr>
        </p:nvSpPr>
        <p:spPr>
          <a:xfrm>
            <a:off x="6021659" y="2586862"/>
            <a:ext cx="5494480" cy="2359129"/>
          </a:xfrm>
        </p:spPr>
        <p:txBody>
          <a:bodyPr anchor="t"/>
          <a:lstStyle>
            <a:lvl1pPr>
              <a:defRPr>
                <a:solidFill>
                  <a:schemeClr val="bg1"/>
                </a:solidFill>
              </a:defRPr>
            </a:lvl1pPr>
          </a:lstStyle>
          <a:p>
            <a:r>
              <a:rPr lang="en-US"/>
              <a:t>Section Opener Title Slide</a:t>
            </a:r>
          </a:p>
        </p:txBody>
      </p:sp>
    </p:spTree>
    <p:extLst>
      <p:ext uri="{BB962C8B-B14F-4D97-AF65-F5344CB8AC3E}">
        <p14:creationId xmlns:p14="http://schemas.microsoft.com/office/powerpoint/2010/main" val="20611629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wo Column Tex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D28253-E720-DC42-B0D4-5902347B9A77}"/>
              </a:ext>
            </a:extLst>
          </p:cNvPr>
          <p:cNvSpPr/>
          <p:nvPr userDrawn="1"/>
        </p:nvSpPr>
        <p:spPr>
          <a:xfrm>
            <a:off x="0" y="1182031"/>
            <a:ext cx="12192000" cy="4994653"/>
          </a:xfrm>
          <a:prstGeom prst="rect">
            <a:avLst/>
          </a:prstGeom>
          <a:solidFill>
            <a:schemeClr val="bg1">
              <a:lumMod val="9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half" idx="2" hasCustomPrompt="1"/>
          </p:nvPr>
        </p:nvSpPr>
        <p:spPr>
          <a:xfrm>
            <a:off x="682264" y="1777368"/>
            <a:ext cx="5105432" cy="3811588"/>
          </a:xfrm>
        </p:spPr>
        <p:txBody>
          <a:bodyPr/>
          <a:lstStyle>
            <a:lvl1pPr marL="0" indent="0">
              <a:lnSpc>
                <a:spcPct val="100000"/>
              </a:lnSpc>
              <a:buNone/>
              <a:defRPr sz="16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sz="1600">
                <a:solidFill>
                  <a:srgbClr val="7B8490"/>
                </a:solidFill>
              </a:rPr>
              <a:t>Body copy or facts. Ut que </a:t>
            </a:r>
            <a:r>
              <a:rPr lang="en-US" sz="1600" err="1">
                <a:solidFill>
                  <a:srgbClr val="7B8490"/>
                </a:solidFill>
              </a:rPr>
              <a:t>endandit</a:t>
            </a:r>
            <a:r>
              <a:rPr lang="en-US" sz="1600">
                <a:solidFill>
                  <a:srgbClr val="7B8490"/>
                </a:solidFill>
              </a:rPr>
              <a:t> </a:t>
            </a:r>
            <a:r>
              <a:rPr lang="en-US" sz="1600" err="1">
                <a:solidFill>
                  <a:srgbClr val="7B8490"/>
                </a:solidFill>
              </a:rPr>
              <a:t>maio</a:t>
            </a:r>
            <a:r>
              <a:rPr lang="en-US" sz="1600">
                <a:solidFill>
                  <a:srgbClr val="7B8490"/>
                </a:solidFill>
              </a:rPr>
              <a:t> </a:t>
            </a:r>
            <a:r>
              <a:rPr lang="en-US" sz="1600" err="1">
                <a:solidFill>
                  <a:srgbClr val="7B8490"/>
                </a:solidFill>
              </a:rPr>
              <a:t>cusciumquia</a:t>
            </a:r>
            <a:r>
              <a:rPr lang="en-US" sz="1600">
                <a:solidFill>
                  <a:srgbClr val="7B8490"/>
                </a:solidFill>
              </a:rPr>
              <a:t> </a:t>
            </a:r>
            <a:r>
              <a:rPr lang="en-US" sz="1600" err="1">
                <a:solidFill>
                  <a:srgbClr val="7B8490"/>
                </a:solidFill>
              </a:rPr>
              <a:t>ducim</a:t>
            </a:r>
            <a:r>
              <a:rPr lang="en-US" sz="1600">
                <a:solidFill>
                  <a:srgbClr val="7B8490"/>
                </a:solidFill>
              </a:rPr>
              <a:t> </a:t>
            </a:r>
            <a:r>
              <a:rPr lang="en-US" sz="1600" err="1">
                <a:solidFill>
                  <a:srgbClr val="7B8490"/>
                </a:solidFill>
              </a:rPr>
              <a:t>ellignatis</a:t>
            </a:r>
            <a:r>
              <a:rPr lang="en-US" sz="1600">
                <a:solidFill>
                  <a:srgbClr val="7B8490"/>
                </a:solidFill>
              </a:rPr>
              <a:t> </a:t>
            </a:r>
            <a:r>
              <a:rPr lang="en-US" sz="1600" err="1">
                <a:solidFill>
                  <a:srgbClr val="7B8490"/>
                </a:solidFill>
              </a:rPr>
              <a:t>erum</a:t>
            </a:r>
            <a:r>
              <a:rPr lang="en-US" sz="1600">
                <a:solidFill>
                  <a:srgbClr val="7B8490"/>
                </a:solidFill>
              </a:rPr>
              <a:t> </a:t>
            </a:r>
            <a:r>
              <a:rPr lang="en-US" sz="1600" err="1">
                <a:solidFill>
                  <a:srgbClr val="7B8490"/>
                </a:solidFill>
              </a:rPr>
              <a:t>estiandi</a:t>
            </a:r>
            <a:r>
              <a:rPr lang="en-US" sz="1600">
                <a:solidFill>
                  <a:srgbClr val="7B8490"/>
                </a:solidFill>
              </a:rPr>
              <a:t> ad que </a:t>
            </a:r>
            <a:r>
              <a:rPr lang="en-US" sz="1600" err="1">
                <a:solidFill>
                  <a:srgbClr val="7B8490"/>
                </a:solidFill>
              </a:rPr>
              <a:t>porestis</a:t>
            </a:r>
            <a:r>
              <a:rPr lang="en-US" sz="1600">
                <a:solidFill>
                  <a:srgbClr val="7B8490"/>
                </a:solidFill>
              </a:rPr>
              <a:t> </a:t>
            </a:r>
            <a:r>
              <a:rPr lang="en-US" sz="1600" err="1">
                <a:solidFill>
                  <a:srgbClr val="7B8490"/>
                </a:solidFill>
              </a:rPr>
              <a:t>aut</a:t>
            </a:r>
            <a:r>
              <a:rPr lang="en-US" sz="1600">
                <a:solidFill>
                  <a:srgbClr val="7B8490"/>
                </a:solidFill>
              </a:rPr>
              <a:t> </a:t>
            </a:r>
            <a:r>
              <a:rPr lang="en-US" sz="1600" err="1">
                <a:solidFill>
                  <a:srgbClr val="7B8490"/>
                </a:solidFill>
              </a:rPr>
              <a:t>eos</a:t>
            </a:r>
            <a:r>
              <a:rPr lang="en-US" sz="1600">
                <a:solidFill>
                  <a:srgbClr val="7B8490"/>
                </a:solidFill>
              </a:rPr>
              <a:t> </a:t>
            </a:r>
            <a:r>
              <a:rPr lang="en-US" sz="1600" err="1">
                <a:solidFill>
                  <a:srgbClr val="7B8490"/>
                </a:solidFill>
              </a:rPr>
              <a:t>nim</a:t>
            </a:r>
            <a:r>
              <a:rPr lang="en-US" sz="1600">
                <a:solidFill>
                  <a:srgbClr val="7B8490"/>
                </a:solidFill>
              </a:rPr>
              <a:t> </a:t>
            </a:r>
            <a:r>
              <a:rPr lang="en-US" sz="1600" err="1">
                <a:solidFill>
                  <a:srgbClr val="7B8490"/>
                </a:solidFill>
              </a:rPr>
              <a:t>archit</a:t>
            </a:r>
            <a:r>
              <a:rPr lang="en-US" sz="1600">
                <a:solidFill>
                  <a:srgbClr val="7B8490"/>
                </a:solidFill>
              </a:rPr>
              <a:t> </a:t>
            </a:r>
            <a:r>
              <a:rPr lang="en-US" sz="1600" err="1">
                <a:solidFill>
                  <a:srgbClr val="7B8490"/>
                </a:solidFill>
              </a:rPr>
              <a:t>acerum</a:t>
            </a:r>
            <a:r>
              <a:rPr lang="en-US" sz="1600">
                <a:solidFill>
                  <a:srgbClr val="7B8490"/>
                </a:solidFill>
              </a:rPr>
              <a:t> </a:t>
            </a:r>
            <a:r>
              <a:rPr lang="en-US" sz="1600" err="1">
                <a:solidFill>
                  <a:srgbClr val="7B8490"/>
                </a:solidFill>
              </a:rPr>
              <a:t>ditione</a:t>
            </a:r>
            <a:r>
              <a:rPr lang="en-US" sz="1600">
                <a:solidFill>
                  <a:srgbClr val="7B8490"/>
                </a:solidFill>
              </a:rPr>
              <a:t> </a:t>
            </a:r>
            <a:r>
              <a:rPr lang="en-US" sz="1600" err="1">
                <a:solidFill>
                  <a:srgbClr val="7B8490"/>
                </a:solidFill>
              </a:rPr>
              <a:t>derum</a:t>
            </a:r>
            <a:r>
              <a:rPr lang="en-US" sz="1600">
                <a:solidFill>
                  <a:srgbClr val="7B8490"/>
                </a:solidFill>
              </a:rPr>
              <a:t> </a:t>
            </a:r>
            <a:r>
              <a:rPr lang="en-US" sz="1600" err="1">
                <a:solidFill>
                  <a:srgbClr val="7B8490"/>
                </a:solidFill>
              </a:rPr>
              <a:t>audae</a:t>
            </a:r>
            <a:r>
              <a:rPr lang="en-US" sz="1600">
                <a:solidFill>
                  <a:srgbClr val="7B8490"/>
                </a:solidFill>
              </a:rPr>
              <a:t> </a:t>
            </a:r>
            <a:r>
              <a:rPr lang="en-US" sz="1600" err="1">
                <a:solidFill>
                  <a:srgbClr val="7B8490"/>
                </a:solidFill>
              </a:rPr>
              <a:t>perum</a:t>
            </a:r>
            <a:r>
              <a:rPr lang="en-US" sz="1600">
                <a:solidFill>
                  <a:srgbClr val="7B8490"/>
                </a:solidFill>
              </a:rPr>
              <a:t> </a:t>
            </a:r>
            <a:r>
              <a:rPr lang="en-US" sz="1600" err="1">
                <a:solidFill>
                  <a:srgbClr val="7B8490"/>
                </a:solidFill>
              </a:rPr>
              <a:t>nis</a:t>
            </a:r>
            <a:r>
              <a:rPr lang="en-US" sz="1600">
                <a:solidFill>
                  <a:srgbClr val="7B8490"/>
                </a:solidFill>
              </a:rPr>
              <a:t> </a:t>
            </a:r>
            <a:r>
              <a:rPr lang="en-US" sz="1600" err="1">
                <a:solidFill>
                  <a:srgbClr val="7B8490"/>
                </a:solidFill>
              </a:rPr>
              <a:t>quostiae</a:t>
            </a:r>
            <a:r>
              <a:rPr lang="en-US" sz="1600">
                <a:solidFill>
                  <a:srgbClr val="7B8490"/>
                </a:solidFill>
              </a:rPr>
              <a:t> </a:t>
            </a:r>
            <a:r>
              <a:rPr lang="en-US" sz="1600" err="1">
                <a:solidFill>
                  <a:srgbClr val="7B8490"/>
                </a:solidFill>
              </a:rPr>
              <a:t>eario</a:t>
            </a:r>
            <a:r>
              <a:rPr lang="en-US" sz="1600">
                <a:solidFill>
                  <a:srgbClr val="7B8490"/>
                </a:solidFill>
              </a:rPr>
              <a:t> </a:t>
            </a:r>
            <a:r>
              <a:rPr lang="en-US" sz="1600" err="1">
                <a:solidFill>
                  <a:srgbClr val="7B8490"/>
                </a:solidFill>
              </a:rPr>
              <a:t>verupta</a:t>
            </a:r>
            <a:r>
              <a:rPr lang="en-US" sz="1600">
                <a:solidFill>
                  <a:srgbClr val="7B8490"/>
                </a:solidFill>
              </a:rPr>
              <a:t> </a:t>
            </a:r>
            <a:r>
              <a:rPr lang="en-US" sz="1600" err="1">
                <a:solidFill>
                  <a:srgbClr val="7B8490"/>
                </a:solidFill>
              </a:rPr>
              <a:t>doluptatasi</a:t>
            </a:r>
            <a:r>
              <a:rPr lang="en-US" sz="1600">
                <a:solidFill>
                  <a:srgbClr val="7B8490"/>
                </a:solidFill>
              </a:rPr>
              <a:t> </a:t>
            </a:r>
            <a:r>
              <a:rPr lang="en-US" sz="1600" err="1">
                <a:solidFill>
                  <a:srgbClr val="7B8490"/>
                </a:solidFill>
              </a:rPr>
              <a:t>aut</a:t>
            </a:r>
            <a:r>
              <a:rPr lang="en-US" sz="1600">
                <a:solidFill>
                  <a:srgbClr val="7B8490"/>
                </a:solidFill>
              </a:rPr>
              <a:t> qui od </a:t>
            </a:r>
            <a:r>
              <a:rPr lang="en-US" sz="1600" err="1">
                <a:solidFill>
                  <a:srgbClr val="7B8490"/>
                </a:solidFill>
              </a:rPr>
              <a:t>magnimolupta</a:t>
            </a:r>
            <a:r>
              <a:rPr lang="en-US" sz="1600">
                <a:solidFill>
                  <a:srgbClr val="7B8490"/>
                </a:solidFill>
              </a:rPr>
              <a:t> qui </a:t>
            </a:r>
            <a:r>
              <a:rPr lang="en-US" sz="1600" err="1">
                <a:solidFill>
                  <a:srgbClr val="7B8490"/>
                </a:solidFill>
              </a:rPr>
              <a:t>consequidem</a:t>
            </a:r>
            <a:r>
              <a:rPr lang="en-US" sz="1600">
                <a:solidFill>
                  <a:srgbClr val="7B8490"/>
                </a:solidFill>
              </a:rPr>
              <a:t>. Nam </a:t>
            </a:r>
            <a:r>
              <a:rPr lang="en-US" sz="1600" err="1">
                <a:solidFill>
                  <a:srgbClr val="7B8490"/>
                </a:solidFill>
              </a:rPr>
              <a:t>faceatur</a:t>
            </a:r>
            <a:r>
              <a:rPr lang="en-US" sz="1600">
                <a:solidFill>
                  <a:srgbClr val="7B8490"/>
                </a:solidFill>
              </a:rPr>
              <a:t>. Ut que </a:t>
            </a:r>
            <a:r>
              <a:rPr lang="en-US" sz="1600" err="1">
                <a:solidFill>
                  <a:srgbClr val="7B8490"/>
                </a:solidFill>
              </a:rPr>
              <a:t>endandit</a:t>
            </a:r>
            <a:r>
              <a:rPr lang="en-US" sz="1600">
                <a:solidFill>
                  <a:srgbClr val="7B8490"/>
                </a:solidFill>
              </a:rPr>
              <a:t> </a:t>
            </a:r>
            <a:r>
              <a:rPr lang="en-US" sz="1600" err="1">
                <a:solidFill>
                  <a:srgbClr val="7B8490"/>
                </a:solidFill>
              </a:rPr>
              <a:t>maio</a:t>
            </a:r>
            <a:r>
              <a:rPr lang="en-US" sz="1600">
                <a:solidFill>
                  <a:srgbClr val="7B8490"/>
                </a:solidFill>
              </a:rPr>
              <a:t> </a:t>
            </a:r>
            <a:r>
              <a:rPr lang="en-US" sz="1600" err="1">
                <a:solidFill>
                  <a:srgbClr val="7B8490"/>
                </a:solidFill>
              </a:rPr>
              <a:t>cusciumquia</a:t>
            </a:r>
            <a:r>
              <a:rPr lang="en-US" sz="1600">
                <a:solidFill>
                  <a:srgbClr val="7B8490"/>
                </a:solidFill>
              </a:rPr>
              <a:t> </a:t>
            </a:r>
            <a:r>
              <a:rPr lang="en-US" sz="1600" err="1">
                <a:solidFill>
                  <a:srgbClr val="7B8490"/>
                </a:solidFill>
              </a:rPr>
              <a:t>ducim</a:t>
            </a:r>
            <a:r>
              <a:rPr lang="en-US" sz="1600">
                <a:solidFill>
                  <a:srgbClr val="7B8490"/>
                </a:solidFill>
              </a:rPr>
              <a:t> </a:t>
            </a:r>
            <a:r>
              <a:rPr lang="en-US" sz="1600" err="1">
                <a:solidFill>
                  <a:srgbClr val="7B8490"/>
                </a:solidFill>
              </a:rPr>
              <a:t>ellignatis</a:t>
            </a:r>
            <a:r>
              <a:rPr lang="en-US" sz="1600">
                <a:solidFill>
                  <a:srgbClr val="7B8490"/>
                </a:solidFill>
              </a:rPr>
              <a:t> </a:t>
            </a:r>
            <a:r>
              <a:rPr lang="en-US" sz="1600" err="1">
                <a:solidFill>
                  <a:srgbClr val="7B8490"/>
                </a:solidFill>
              </a:rPr>
              <a:t>erum</a:t>
            </a:r>
            <a:r>
              <a:rPr lang="en-US" sz="1600">
                <a:solidFill>
                  <a:srgbClr val="7B8490"/>
                </a:solidFill>
              </a:rPr>
              <a:t> </a:t>
            </a:r>
            <a:r>
              <a:rPr lang="en-US" sz="1600" err="1">
                <a:solidFill>
                  <a:srgbClr val="7B8490"/>
                </a:solidFill>
              </a:rPr>
              <a:t>estiandi</a:t>
            </a:r>
            <a:r>
              <a:rPr lang="en-US" sz="1600">
                <a:solidFill>
                  <a:srgbClr val="7B8490"/>
                </a:solidFill>
              </a:rPr>
              <a:t> ad que </a:t>
            </a:r>
            <a:r>
              <a:rPr lang="en-US" sz="1600" err="1">
                <a:solidFill>
                  <a:srgbClr val="7B8490"/>
                </a:solidFill>
              </a:rPr>
              <a:t>porestis</a:t>
            </a:r>
            <a:r>
              <a:rPr lang="en-US" sz="1600">
                <a:solidFill>
                  <a:srgbClr val="7B8490"/>
                </a:solidFill>
              </a:rPr>
              <a:t> </a:t>
            </a:r>
            <a:r>
              <a:rPr lang="en-US" sz="1600" err="1">
                <a:solidFill>
                  <a:srgbClr val="7B8490"/>
                </a:solidFill>
              </a:rPr>
              <a:t>aut</a:t>
            </a:r>
            <a:r>
              <a:rPr lang="en-US" sz="1600">
                <a:solidFill>
                  <a:srgbClr val="7B8490"/>
                </a:solidFill>
              </a:rPr>
              <a:t> </a:t>
            </a:r>
            <a:r>
              <a:rPr lang="en-US" sz="1600" err="1">
                <a:solidFill>
                  <a:srgbClr val="7B8490"/>
                </a:solidFill>
              </a:rPr>
              <a:t>eos</a:t>
            </a:r>
            <a:r>
              <a:rPr lang="en-US" sz="1600">
                <a:solidFill>
                  <a:srgbClr val="7B8490"/>
                </a:solidFill>
              </a:rPr>
              <a:t> </a:t>
            </a:r>
            <a:r>
              <a:rPr lang="en-US" sz="1600" err="1">
                <a:solidFill>
                  <a:srgbClr val="7B8490"/>
                </a:solidFill>
              </a:rPr>
              <a:t>nim</a:t>
            </a:r>
            <a:r>
              <a:rPr lang="en-US" sz="1600">
                <a:solidFill>
                  <a:srgbClr val="7B8490"/>
                </a:solidFill>
              </a:rPr>
              <a:t> </a:t>
            </a:r>
            <a:r>
              <a:rPr lang="en-US" sz="1600" err="1">
                <a:solidFill>
                  <a:srgbClr val="7B8490"/>
                </a:solidFill>
              </a:rPr>
              <a:t>archit</a:t>
            </a:r>
            <a:r>
              <a:rPr lang="en-US" sz="1600">
                <a:solidFill>
                  <a:srgbClr val="7B8490"/>
                </a:solidFill>
              </a:rPr>
              <a:t> </a:t>
            </a:r>
            <a:r>
              <a:rPr lang="en-US" sz="1600" err="1">
                <a:solidFill>
                  <a:srgbClr val="7B8490"/>
                </a:solidFill>
              </a:rPr>
              <a:t>acerum</a:t>
            </a:r>
            <a:r>
              <a:rPr lang="en-US" sz="1600">
                <a:solidFill>
                  <a:srgbClr val="7B8490"/>
                </a:solidFill>
              </a:rPr>
              <a:t> </a:t>
            </a:r>
            <a:r>
              <a:rPr lang="en-US" sz="1600" err="1">
                <a:solidFill>
                  <a:srgbClr val="7B8490"/>
                </a:solidFill>
              </a:rPr>
              <a:t>ditione</a:t>
            </a:r>
            <a:r>
              <a:rPr lang="en-US" sz="1600">
                <a:solidFill>
                  <a:srgbClr val="7B8490"/>
                </a:solidFill>
              </a:rPr>
              <a:t> </a:t>
            </a:r>
            <a:r>
              <a:rPr lang="en-US" sz="1600" err="1">
                <a:solidFill>
                  <a:srgbClr val="7B8490"/>
                </a:solidFill>
              </a:rPr>
              <a:t>audae</a:t>
            </a:r>
            <a:r>
              <a:rPr lang="en-US" sz="1600">
                <a:solidFill>
                  <a:srgbClr val="7B8490"/>
                </a:solidFill>
              </a:rPr>
              <a:t> </a:t>
            </a:r>
            <a:r>
              <a:rPr lang="en-US" sz="1600" err="1">
                <a:solidFill>
                  <a:srgbClr val="7B8490"/>
                </a:solidFill>
              </a:rPr>
              <a:t>perum</a:t>
            </a:r>
            <a:r>
              <a:rPr lang="en-US" sz="1600">
                <a:solidFill>
                  <a:srgbClr val="7B8490"/>
                </a:solidFill>
              </a:rPr>
              <a:t> </a:t>
            </a:r>
            <a:r>
              <a:rPr lang="en-US" sz="1600" err="1">
                <a:solidFill>
                  <a:srgbClr val="7B8490"/>
                </a:solidFill>
              </a:rPr>
              <a:t>nis</a:t>
            </a:r>
            <a:r>
              <a:rPr lang="en-US" sz="1600">
                <a:solidFill>
                  <a:srgbClr val="7B8490"/>
                </a:solidFill>
              </a:rPr>
              <a:t> </a:t>
            </a:r>
            <a:r>
              <a:rPr lang="en-US" sz="1600" err="1">
                <a:solidFill>
                  <a:srgbClr val="7B8490"/>
                </a:solidFill>
              </a:rPr>
              <a:t>quostiae</a:t>
            </a:r>
            <a:r>
              <a:rPr lang="en-US" sz="1600">
                <a:solidFill>
                  <a:srgbClr val="7B8490"/>
                </a:solidFill>
              </a:rPr>
              <a:t> </a:t>
            </a:r>
            <a:r>
              <a:rPr lang="en-US" sz="1600" err="1">
                <a:solidFill>
                  <a:srgbClr val="7B8490"/>
                </a:solidFill>
              </a:rPr>
              <a:t>eario</a:t>
            </a:r>
            <a:r>
              <a:rPr lang="en-US" sz="1600">
                <a:solidFill>
                  <a:srgbClr val="7B8490"/>
                </a:solidFill>
              </a:rPr>
              <a:t> </a:t>
            </a:r>
            <a:r>
              <a:rPr lang="en-US" sz="1600" err="1">
                <a:solidFill>
                  <a:srgbClr val="7B8490"/>
                </a:solidFill>
              </a:rPr>
              <a:t>verupta</a:t>
            </a:r>
            <a:r>
              <a:rPr lang="en-US" sz="1600">
                <a:solidFill>
                  <a:srgbClr val="7B8490"/>
                </a:solidFill>
              </a:rPr>
              <a:t> </a:t>
            </a:r>
            <a:r>
              <a:rPr lang="en-US" sz="1600" err="1">
                <a:solidFill>
                  <a:srgbClr val="7B8490"/>
                </a:solidFill>
              </a:rPr>
              <a:t>doluptatasi</a:t>
            </a:r>
            <a:r>
              <a:rPr lang="en-US" sz="1600">
                <a:solidFill>
                  <a:srgbClr val="7B8490"/>
                </a:solidFill>
              </a:rPr>
              <a:t> </a:t>
            </a:r>
            <a:r>
              <a:rPr lang="en-US" sz="1600" err="1">
                <a:solidFill>
                  <a:srgbClr val="7B8490"/>
                </a:solidFill>
              </a:rPr>
              <a:t>aut</a:t>
            </a:r>
            <a:r>
              <a:rPr lang="en-US" sz="1600">
                <a:solidFill>
                  <a:srgbClr val="7B8490"/>
                </a:solidFill>
              </a:rPr>
              <a:t> qui od </a:t>
            </a:r>
            <a:r>
              <a:rPr lang="en-US" sz="1600" err="1">
                <a:solidFill>
                  <a:srgbClr val="7B8490"/>
                </a:solidFill>
              </a:rPr>
              <a:t>magnimolupta</a:t>
            </a:r>
            <a:r>
              <a:rPr lang="en-US" sz="1600">
                <a:solidFill>
                  <a:srgbClr val="7B8490"/>
                </a:solidFill>
              </a:rPr>
              <a:t> qui </a:t>
            </a:r>
            <a:r>
              <a:rPr lang="en-US" sz="1600" err="1">
                <a:solidFill>
                  <a:srgbClr val="7B8490"/>
                </a:solidFill>
              </a:rPr>
              <a:t>consequidem</a:t>
            </a:r>
            <a:r>
              <a:rPr lang="en-US" sz="1600">
                <a:solidFill>
                  <a:srgbClr val="7B8490"/>
                </a:solidFill>
              </a:rPr>
              <a:t>. Nam </a:t>
            </a:r>
            <a:r>
              <a:rPr lang="en-US" sz="1600" err="1">
                <a:solidFill>
                  <a:srgbClr val="7B8490"/>
                </a:solidFill>
              </a:rPr>
              <a:t>faceatur</a:t>
            </a:r>
            <a:r>
              <a:rPr lang="en-US" sz="1600">
                <a:solidFill>
                  <a:srgbClr val="7B8490"/>
                </a:solidFill>
              </a:rPr>
              <a:t>.</a:t>
            </a:r>
          </a:p>
        </p:txBody>
      </p:sp>
      <p:sp>
        <p:nvSpPr>
          <p:cNvPr id="12" name="Text Placeholder 2">
            <a:extLst>
              <a:ext uri="{FF2B5EF4-FFF2-40B4-BE49-F238E27FC236}">
                <a16:creationId xmlns:a16="http://schemas.microsoft.com/office/drawing/2014/main" id="{0B61856B-4F1C-1845-B358-0013A8124FE9}"/>
              </a:ext>
            </a:extLst>
          </p:cNvPr>
          <p:cNvSpPr>
            <a:spLocks noGrp="1"/>
          </p:cNvSpPr>
          <p:nvPr>
            <p:ph type="body" idx="1" hasCustomPrompt="1"/>
          </p:nvPr>
        </p:nvSpPr>
        <p:spPr>
          <a:xfrm>
            <a:off x="468859" y="386315"/>
            <a:ext cx="10475712" cy="620685"/>
          </a:xfrm>
        </p:spPr>
        <p:txBody>
          <a:bodyPr anchor="t">
            <a:noAutofit/>
          </a:bodyPr>
          <a:lstStyle>
            <a:lvl1pPr marL="0" indent="0" algn="l">
              <a:buNone/>
              <a:defRPr sz="3000" b="1">
                <a:solidFill>
                  <a:srgbClr val="355376"/>
                </a:solidFill>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Title Text</a:t>
            </a:r>
          </a:p>
        </p:txBody>
      </p:sp>
      <p:sp>
        <p:nvSpPr>
          <p:cNvPr id="13" name="Text Placeholder 3">
            <a:extLst>
              <a:ext uri="{FF2B5EF4-FFF2-40B4-BE49-F238E27FC236}">
                <a16:creationId xmlns:a16="http://schemas.microsoft.com/office/drawing/2014/main" id="{8A4FFEE6-DACF-0944-8752-1999FD7E217C}"/>
              </a:ext>
            </a:extLst>
          </p:cNvPr>
          <p:cNvSpPr>
            <a:spLocks noGrp="1"/>
          </p:cNvSpPr>
          <p:nvPr>
            <p:ph type="body" sz="half" idx="10" hasCustomPrompt="1"/>
          </p:nvPr>
        </p:nvSpPr>
        <p:spPr>
          <a:xfrm>
            <a:off x="6280773" y="1773561"/>
            <a:ext cx="5105432" cy="3811588"/>
          </a:xfrm>
        </p:spPr>
        <p:txBody>
          <a:bodyPr/>
          <a:lstStyle>
            <a:lvl1pPr marL="0" indent="0">
              <a:lnSpc>
                <a:spcPct val="100000"/>
              </a:lnSpc>
              <a:buNone/>
              <a:defRPr sz="1600">
                <a:solidFill>
                  <a:srgbClr val="7B849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sz="1600">
                <a:solidFill>
                  <a:srgbClr val="7B8490"/>
                </a:solidFill>
              </a:rPr>
              <a:t>Body copy or facts. Ut que </a:t>
            </a:r>
            <a:r>
              <a:rPr lang="en-US" sz="1600" err="1">
                <a:solidFill>
                  <a:srgbClr val="7B8490"/>
                </a:solidFill>
              </a:rPr>
              <a:t>endandit</a:t>
            </a:r>
            <a:r>
              <a:rPr lang="en-US" sz="1600">
                <a:solidFill>
                  <a:srgbClr val="7B8490"/>
                </a:solidFill>
              </a:rPr>
              <a:t> </a:t>
            </a:r>
            <a:r>
              <a:rPr lang="en-US" sz="1600" err="1">
                <a:solidFill>
                  <a:srgbClr val="7B8490"/>
                </a:solidFill>
              </a:rPr>
              <a:t>maio</a:t>
            </a:r>
            <a:r>
              <a:rPr lang="en-US" sz="1600">
                <a:solidFill>
                  <a:srgbClr val="7B8490"/>
                </a:solidFill>
              </a:rPr>
              <a:t> </a:t>
            </a:r>
            <a:r>
              <a:rPr lang="en-US" sz="1600" err="1">
                <a:solidFill>
                  <a:srgbClr val="7B8490"/>
                </a:solidFill>
              </a:rPr>
              <a:t>cusciumquia</a:t>
            </a:r>
            <a:r>
              <a:rPr lang="en-US" sz="1600">
                <a:solidFill>
                  <a:srgbClr val="7B8490"/>
                </a:solidFill>
              </a:rPr>
              <a:t> </a:t>
            </a:r>
            <a:r>
              <a:rPr lang="en-US" sz="1600" err="1">
                <a:solidFill>
                  <a:srgbClr val="7B8490"/>
                </a:solidFill>
              </a:rPr>
              <a:t>ducim</a:t>
            </a:r>
            <a:r>
              <a:rPr lang="en-US" sz="1600">
                <a:solidFill>
                  <a:srgbClr val="7B8490"/>
                </a:solidFill>
              </a:rPr>
              <a:t> </a:t>
            </a:r>
            <a:r>
              <a:rPr lang="en-US" sz="1600" err="1">
                <a:solidFill>
                  <a:srgbClr val="7B8490"/>
                </a:solidFill>
              </a:rPr>
              <a:t>ellignatis</a:t>
            </a:r>
            <a:r>
              <a:rPr lang="en-US" sz="1600">
                <a:solidFill>
                  <a:srgbClr val="7B8490"/>
                </a:solidFill>
              </a:rPr>
              <a:t> </a:t>
            </a:r>
            <a:r>
              <a:rPr lang="en-US" sz="1600" err="1">
                <a:solidFill>
                  <a:srgbClr val="7B8490"/>
                </a:solidFill>
              </a:rPr>
              <a:t>erum</a:t>
            </a:r>
            <a:r>
              <a:rPr lang="en-US" sz="1600">
                <a:solidFill>
                  <a:srgbClr val="7B8490"/>
                </a:solidFill>
              </a:rPr>
              <a:t> </a:t>
            </a:r>
            <a:r>
              <a:rPr lang="en-US" sz="1600" err="1">
                <a:solidFill>
                  <a:srgbClr val="7B8490"/>
                </a:solidFill>
              </a:rPr>
              <a:t>estiandi</a:t>
            </a:r>
            <a:r>
              <a:rPr lang="en-US" sz="1600">
                <a:solidFill>
                  <a:srgbClr val="7B8490"/>
                </a:solidFill>
              </a:rPr>
              <a:t> ad que </a:t>
            </a:r>
            <a:r>
              <a:rPr lang="en-US" sz="1600" err="1">
                <a:solidFill>
                  <a:srgbClr val="7B8490"/>
                </a:solidFill>
              </a:rPr>
              <a:t>porestis</a:t>
            </a:r>
            <a:r>
              <a:rPr lang="en-US" sz="1600">
                <a:solidFill>
                  <a:srgbClr val="7B8490"/>
                </a:solidFill>
              </a:rPr>
              <a:t> </a:t>
            </a:r>
            <a:r>
              <a:rPr lang="en-US" sz="1600" err="1">
                <a:solidFill>
                  <a:srgbClr val="7B8490"/>
                </a:solidFill>
              </a:rPr>
              <a:t>aut</a:t>
            </a:r>
            <a:r>
              <a:rPr lang="en-US" sz="1600">
                <a:solidFill>
                  <a:srgbClr val="7B8490"/>
                </a:solidFill>
              </a:rPr>
              <a:t> </a:t>
            </a:r>
            <a:r>
              <a:rPr lang="en-US" sz="1600" err="1">
                <a:solidFill>
                  <a:srgbClr val="7B8490"/>
                </a:solidFill>
              </a:rPr>
              <a:t>eos</a:t>
            </a:r>
            <a:r>
              <a:rPr lang="en-US" sz="1600">
                <a:solidFill>
                  <a:srgbClr val="7B8490"/>
                </a:solidFill>
              </a:rPr>
              <a:t> </a:t>
            </a:r>
            <a:r>
              <a:rPr lang="en-US" sz="1600" err="1">
                <a:solidFill>
                  <a:srgbClr val="7B8490"/>
                </a:solidFill>
              </a:rPr>
              <a:t>nim</a:t>
            </a:r>
            <a:r>
              <a:rPr lang="en-US" sz="1600">
                <a:solidFill>
                  <a:srgbClr val="7B8490"/>
                </a:solidFill>
              </a:rPr>
              <a:t> </a:t>
            </a:r>
            <a:r>
              <a:rPr lang="en-US" sz="1600" err="1">
                <a:solidFill>
                  <a:srgbClr val="7B8490"/>
                </a:solidFill>
              </a:rPr>
              <a:t>archit</a:t>
            </a:r>
            <a:r>
              <a:rPr lang="en-US" sz="1600">
                <a:solidFill>
                  <a:srgbClr val="7B8490"/>
                </a:solidFill>
              </a:rPr>
              <a:t> </a:t>
            </a:r>
            <a:r>
              <a:rPr lang="en-US" sz="1600" err="1">
                <a:solidFill>
                  <a:srgbClr val="7B8490"/>
                </a:solidFill>
              </a:rPr>
              <a:t>acerum</a:t>
            </a:r>
            <a:r>
              <a:rPr lang="en-US" sz="1600">
                <a:solidFill>
                  <a:srgbClr val="7B8490"/>
                </a:solidFill>
              </a:rPr>
              <a:t> </a:t>
            </a:r>
            <a:r>
              <a:rPr lang="en-US" sz="1600" err="1">
                <a:solidFill>
                  <a:srgbClr val="7B8490"/>
                </a:solidFill>
              </a:rPr>
              <a:t>ditione</a:t>
            </a:r>
            <a:r>
              <a:rPr lang="en-US" sz="1600">
                <a:solidFill>
                  <a:srgbClr val="7B8490"/>
                </a:solidFill>
              </a:rPr>
              <a:t> </a:t>
            </a:r>
            <a:r>
              <a:rPr lang="en-US" sz="1600" err="1">
                <a:solidFill>
                  <a:srgbClr val="7B8490"/>
                </a:solidFill>
              </a:rPr>
              <a:t>derum</a:t>
            </a:r>
            <a:r>
              <a:rPr lang="en-US" sz="1600">
                <a:solidFill>
                  <a:srgbClr val="7B8490"/>
                </a:solidFill>
              </a:rPr>
              <a:t> </a:t>
            </a:r>
            <a:r>
              <a:rPr lang="en-US" sz="1600" err="1">
                <a:solidFill>
                  <a:srgbClr val="7B8490"/>
                </a:solidFill>
              </a:rPr>
              <a:t>audae</a:t>
            </a:r>
            <a:r>
              <a:rPr lang="en-US" sz="1600">
                <a:solidFill>
                  <a:srgbClr val="7B8490"/>
                </a:solidFill>
              </a:rPr>
              <a:t> </a:t>
            </a:r>
            <a:r>
              <a:rPr lang="en-US" sz="1600" err="1">
                <a:solidFill>
                  <a:srgbClr val="7B8490"/>
                </a:solidFill>
              </a:rPr>
              <a:t>perum</a:t>
            </a:r>
            <a:r>
              <a:rPr lang="en-US" sz="1600">
                <a:solidFill>
                  <a:srgbClr val="7B8490"/>
                </a:solidFill>
              </a:rPr>
              <a:t> </a:t>
            </a:r>
            <a:r>
              <a:rPr lang="en-US" sz="1600" err="1">
                <a:solidFill>
                  <a:srgbClr val="7B8490"/>
                </a:solidFill>
              </a:rPr>
              <a:t>nis</a:t>
            </a:r>
            <a:r>
              <a:rPr lang="en-US" sz="1600">
                <a:solidFill>
                  <a:srgbClr val="7B8490"/>
                </a:solidFill>
              </a:rPr>
              <a:t> </a:t>
            </a:r>
            <a:r>
              <a:rPr lang="en-US" sz="1600" err="1">
                <a:solidFill>
                  <a:srgbClr val="7B8490"/>
                </a:solidFill>
              </a:rPr>
              <a:t>quostiae</a:t>
            </a:r>
            <a:r>
              <a:rPr lang="en-US" sz="1600">
                <a:solidFill>
                  <a:srgbClr val="7B8490"/>
                </a:solidFill>
              </a:rPr>
              <a:t> </a:t>
            </a:r>
            <a:r>
              <a:rPr lang="en-US" sz="1600" err="1">
                <a:solidFill>
                  <a:srgbClr val="7B8490"/>
                </a:solidFill>
              </a:rPr>
              <a:t>eario</a:t>
            </a:r>
            <a:r>
              <a:rPr lang="en-US" sz="1600">
                <a:solidFill>
                  <a:srgbClr val="7B8490"/>
                </a:solidFill>
              </a:rPr>
              <a:t> </a:t>
            </a:r>
            <a:r>
              <a:rPr lang="en-US" sz="1600" err="1">
                <a:solidFill>
                  <a:srgbClr val="7B8490"/>
                </a:solidFill>
              </a:rPr>
              <a:t>verupta</a:t>
            </a:r>
            <a:r>
              <a:rPr lang="en-US" sz="1600">
                <a:solidFill>
                  <a:srgbClr val="7B8490"/>
                </a:solidFill>
              </a:rPr>
              <a:t> </a:t>
            </a:r>
            <a:r>
              <a:rPr lang="en-US" sz="1600" err="1">
                <a:solidFill>
                  <a:srgbClr val="7B8490"/>
                </a:solidFill>
              </a:rPr>
              <a:t>doluptatasi</a:t>
            </a:r>
            <a:r>
              <a:rPr lang="en-US" sz="1600">
                <a:solidFill>
                  <a:srgbClr val="7B8490"/>
                </a:solidFill>
              </a:rPr>
              <a:t> </a:t>
            </a:r>
            <a:r>
              <a:rPr lang="en-US" sz="1600" err="1">
                <a:solidFill>
                  <a:srgbClr val="7B8490"/>
                </a:solidFill>
              </a:rPr>
              <a:t>aut</a:t>
            </a:r>
            <a:r>
              <a:rPr lang="en-US" sz="1600">
                <a:solidFill>
                  <a:srgbClr val="7B8490"/>
                </a:solidFill>
              </a:rPr>
              <a:t> qui od </a:t>
            </a:r>
            <a:r>
              <a:rPr lang="en-US" sz="1600" err="1">
                <a:solidFill>
                  <a:srgbClr val="7B8490"/>
                </a:solidFill>
              </a:rPr>
              <a:t>magnimolupta</a:t>
            </a:r>
            <a:r>
              <a:rPr lang="en-US" sz="1600">
                <a:solidFill>
                  <a:srgbClr val="7B8490"/>
                </a:solidFill>
              </a:rPr>
              <a:t> qui </a:t>
            </a:r>
            <a:r>
              <a:rPr lang="en-US" sz="1600" err="1">
                <a:solidFill>
                  <a:srgbClr val="7B8490"/>
                </a:solidFill>
              </a:rPr>
              <a:t>consequidem</a:t>
            </a:r>
            <a:r>
              <a:rPr lang="en-US" sz="1600">
                <a:solidFill>
                  <a:srgbClr val="7B8490"/>
                </a:solidFill>
              </a:rPr>
              <a:t>. Nam </a:t>
            </a:r>
            <a:r>
              <a:rPr lang="en-US" sz="1600" err="1">
                <a:solidFill>
                  <a:srgbClr val="7B8490"/>
                </a:solidFill>
              </a:rPr>
              <a:t>faceatur</a:t>
            </a:r>
            <a:r>
              <a:rPr lang="en-US" sz="1600">
                <a:solidFill>
                  <a:srgbClr val="7B8490"/>
                </a:solidFill>
              </a:rPr>
              <a:t>. Ut que </a:t>
            </a:r>
            <a:r>
              <a:rPr lang="en-US" sz="1600" err="1">
                <a:solidFill>
                  <a:srgbClr val="7B8490"/>
                </a:solidFill>
              </a:rPr>
              <a:t>endandit</a:t>
            </a:r>
            <a:r>
              <a:rPr lang="en-US" sz="1600">
                <a:solidFill>
                  <a:srgbClr val="7B8490"/>
                </a:solidFill>
              </a:rPr>
              <a:t> </a:t>
            </a:r>
            <a:r>
              <a:rPr lang="en-US" sz="1600" err="1">
                <a:solidFill>
                  <a:srgbClr val="7B8490"/>
                </a:solidFill>
              </a:rPr>
              <a:t>maio</a:t>
            </a:r>
            <a:r>
              <a:rPr lang="en-US" sz="1600">
                <a:solidFill>
                  <a:srgbClr val="7B8490"/>
                </a:solidFill>
              </a:rPr>
              <a:t> </a:t>
            </a:r>
            <a:r>
              <a:rPr lang="en-US" sz="1600" err="1">
                <a:solidFill>
                  <a:srgbClr val="7B8490"/>
                </a:solidFill>
              </a:rPr>
              <a:t>cusciumquia</a:t>
            </a:r>
            <a:r>
              <a:rPr lang="en-US" sz="1600">
                <a:solidFill>
                  <a:srgbClr val="7B8490"/>
                </a:solidFill>
              </a:rPr>
              <a:t> </a:t>
            </a:r>
            <a:r>
              <a:rPr lang="en-US" sz="1600" err="1">
                <a:solidFill>
                  <a:srgbClr val="7B8490"/>
                </a:solidFill>
              </a:rPr>
              <a:t>ducim</a:t>
            </a:r>
            <a:r>
              <a:rPr lang="en-US" sz="1600">
                <a:solidFill>
                  <a:srgbClr val="7B8490"/>
                </a:solidFill>
              </a:rPr>
              <a:t> </a:t>
            </a:r>
            <a:r>
              <a:rPr lang="en-US" sz="1600" err="1">
                <a:solidFill>
                  <a:srgbClr val="7B8490"/>
                </a:solidFill>
              </a:rPr>
              <a:t>ellignatis</a:t>
            </a:r>
            <a:r>
              <a:rPr lang="en-US" sz="1600">
                <a:solidFill>
                  <a:srgbClr val="7B8490"/>
                </a:solidFill>
              </a:rPr>
              <a:t> </a:t>
            </a:r>
            <a:r>
              <a:rPr lang="en-US" sz="1600" err="1">
                <a:solidFill>
                  <a:srgbClr val="7B8490"/>
                </a:solidFill>
              </a:rPr>
              <a:t>erum</a:t>
            </a:r>
            <a:r>
              <a:rPr lang="en-US" sz="1600">
                <a:solidFill>
                  <a:srgbClr val="7B8490"/>
                </a:solidFill>
              </a:rPr>
              <a:t> </a:t>
            </a:r>
            <a:r>
              <a:rPr lang="en-US" sz="1600" err="1">
                <a:solidFill>
                  <a:srgbClr val="7B8490"/>
                </a:solidFill>
              </a:rPr>
              <a:t>estiandi</a:t>
            </a:r>
            <a:r>
              <a:rPr lang="en-US" sz="1600">
                <a:solidFill>
                  <a:srgbClr val="7B8490"/>
                </a:solidFill>
              </a:rPr>
              <a:t> ad que </a:t>
            </a:r>
            <a:r>
              <a:rPr lang="en-US" sz="1600" err="1">
                <a:solidFill>
                  <a:srgbClr val="7B8490"/>
                </a:solidFill>
              </a:rPr>
              <a:t>porestis</a:t>
            </a:r>
            <a:r>
              <a:rPr lang="en-US" sz="1600">
                <a:solidFill>
                  <a:srgbClr val="7B8490"/>
                </a:solidFill>
              </a:rPr>
              <a:t> </a:t>
            </a:r>
            <a:r>
              <a:rPr lang="en-US" sz="1600" err="1">
                <a:solidFill>
                  <a:srgbClr val="7B8490"/>
                </a:solidFill>
              </a:rPr>
              <a:t>aut</a:t>
            </a:r>
            <a:r>
              <a:rPr lang="en-US" sz="1600">
                <a:solidFill>
                  <a:srgbClr val="7B8490"/>
                </a:solidFill>
              </a:rPr>
              <a:t> </a:t>
            </a:r>
            <a:r>
              <a:rPr lang="en-US" sz="1600" err="1">
                <a:solidFill>
                  <a:srgbClr val="7B8490"/>
                </a:solidFill>
              </a:rPr>
              <a:t>eos</a:t>
            </a:r>
            <a:r>
              <a:rPr lang="en-US" sz="1600">
                <a:solidFill>
                  <a:srgbClr val="7B8490"/>
                </a:solidFill>
              </a:rPr>
              <a:t> </a:t>
            </a:r>
            <a:r>
              <a:rPr lang="en-US" sz="1600" err="1">
                <a:solidFill>
                  <a:srgbClr val="7B8490"/>
                </a:solidFill>
              </a:rPr>
              <a:t>nim</a:t>
            </a:r>
            <a:r>
              <a:rPr lang="en-US" sz="1600">
                <a:solidFill>
                  <a:srgbClr val="7B8490"/>
                </a:solidFill>
              </a:rPr>
              <a:t> </a:t>
            </a:r>
            <a:r>
              <a:rPr lang="en-US" sz="1600" err="1">
                <a:solidFill>
                  <a:srgbClr val="7B8490"/>
                </a:solidFill>
              </a:rPr>
              <a:t>archit</a:t>
            </a:r>
            <a:r>
              <a:rPr lang="en-US" sz="1600">
                <a:solidFill>
                  <a:srgbClr val="7B8490"/>
                </a:solidFill>
              </a:rPr>
              <a:t> </a:t>
            </a:r>
            <a:r>
              <a:rPr lang="en-US" sz="1600" err="1">
                <a:solidFill>
                  <a:srgbClr val="7B8490"/>
                </a:solidFill>
              </a:rPr>
              <a:t>acerum</a:t>
            </a:r>
            <a:r>
              <a:rPr lang="en-US" sz="1600">
                <a:solidFill>
                  <a:srgbClr val="7B8490"/>
                </a:solidFill>
              </a:rPr>
              <a:t> </a:t>
            </a:r>
            <a:r>
              <a:rPr lang="en-US" sz="1600" err="1">
                <a:solidFill>
                  <a:srgbClr val="7B8490"/>
                </a:solidFill>
              </a:rPr>
              <a:t>ditione</a:t>
            </a:r>
            <a:r>
              <a:rPr lang="en-US" sz="1600">
                <a:solidFill>
                  <a:srgbClr val="7B8490"/>
                </a:solidFill>
              </a:rPr>
              <a:t> </a:t>
            </a:r>
            <a:r>
              <a:rPr lang="en-US" sz="1600" err="1">
                <a:solidFill>
                  <a:srgbClr val="7B8490"/>
                </a:solidFill>
              </a:rPr>
              <a:t>derum</a:t>
            </a:r>
            <a:r>
              <a:rPr lang="en-US" sz="1600">
                <a:solidFill>
                  <a:srgbClr val="7B8490"/>
                </a:solidFill>
              </a:rPr>
              <a:t> </a:t>
            </a:r>
            <a:r>
              <a:rPr lang="en-US" sz="1600" err="1">
                <a:solidFill>
                  <a:srgbClr val="7B8490"/>
                </a:solidFill>
              </a:rPr>
              <a:t>audae</a:t>
            </a:r>
            <a:r>
              <a:rPr lang="en-US" sz="1600">
                <a:solidFill>
                  <a:srgbClr val="7B8490"/>
                </a:solidFill>
              </a:rPr>
              <a:t> </a:t>
            </a:r>
            <a:r>
              <a:rPr lang="en-US" sz="1600" err="1">
                <a:solidFill>
                  <a:srgbClr val="7B8490"/>
                </a:solidFill>
              </a:rPr>
              <a:t>perum</a:t>
            </a:r>
            <a:r>
              <a:rPr lang="en-US" sz="1600">
                <a:solidFill>
                  <a:srgbClr val="7B8490"/>
                </a:solidFill>
              </a:rPr>
              <a:t> </a:t>
            </a:r>
            <a:r>
              <a:rPr lang="en-US" sz="1600" err="1">
                <a:solidFill>
                  <a:srgbClr val="7B8490"/>
                </a:solidFill>
              </a:rPr>
              <a:t>nis</a:t>
            </a:r>
            <a:r>
              <a:rPr lang="en-US" sz="1600">
                <a:solidFill>
                  <a:srgbClr val="7B8490"/>
                </a:solidFill>
              </a:rPr>
              <a:t> </a:t>
            </a:r>
            <a:r>
              <a:rPr lang="en-US" sz="1600" err="1">
                <a:solidFill>
                  <a:srgbClr val="7B8490"/>
                </a:solidFill>
              </a:rPr>
              <a:t>quostiae</a:t>
            </a:r>
            <a:r>
              <a:rPr lang="en-US" sz="1600">
                <a:solidFill>
                  <a:srgbClr val="7B8490"/>
                </a:solidFill>
              </a:rPr>
              <a:t> </a:t>
            </a:r>
            <a:r>
              <a:rPr lang="en-US" sz="1600" err="1">
                <a:solidFill>
                  <a:srgbClr val="7B8490"/>
                </a:solidFill>
              </a:rPr>
              <a:t>eario</a:t>
            </a:r>
            <a:r>
              <a:rPr lang="en-US" sz="1600">
                <a:solidFill>
                  <a:srgbClr val="7B8490"/>
                </a:solidFill>
              </a:rPr>
              <a:t> </a:t>
            </a:r>
            <a:r>
              <a:rPr lang="en-US" sz="1600" err="1">
                <a:solidFill>
                  <a:srgbClr val="7B8490"/>
                </a:solidFill>
              </a:rPr>
              <a:t>verupta</a:t>
            </a:r>
            <a:r>
              <a:rPr lang="en-US" sz="1600">
                <a:solidFill>
                  <a:srgbClr val="7B8490"/>
                </a:solidFill>
              </a:rPr>
              <a:t> </a:t>
            </a:r>
            <a:r>
              <a:rPr lang="en-US" sz="1600" err="1">
                <a:solidFill>
                  <a:srgbClr val="7B8490"/>
                </a:solidFill>
              </a:rPr>
              <a:t>doluptatasi</a:t>
            </a:r>
            <a:r>
              <a:rPr lang="en-US" sz="1600">
                <a:solidFill>
                  <a:srgbClr val="7B8490"/>
                </a:solidFill>
              </a:rPr>
              <a:t> </a:t>
            </a:r>
            <a:r>
              <a:rPr lang="en-US" sz="1600" err="1">
                <a:solidFill>
                  <a:srgbClr val="7B8490"/>
                </a:solidFill>
              </a:rPr>
              <a:t>aut</a:t>
            </a:r>
            <a:r>
              <a:rPr lang="en-US" sz="1600">
                <a:solidFill>
                  <a:srgbClr val="7B8490"/>
                </a:solidFill>
              </a:rPr>
              <a:t> qui od </a:t>
            </a:r>
            <a:r>
              <a:rPr lang="en-US" sz="1600" err="1">
                <a:solidFill>
                  <a:srgbClr val="7B8490"/>
                </a:solidFill>
              </a:rPr>
              <a:t>magnimolupta</a:t>
            </a:r>
            <a:r>
              <a:rPr lang="en-US" sz="1600">
                <a:solidFill>
                  <a:srgbClr val="7B8490"/>
                </a:solidFill>
              </a:rPr>
              <a:t> qui </a:t>
            </a:r>
            <a:r>
              <a:rPr lang="en-US" sz="1600" err="1">
                <a:solidFill>
                  <a:srgbClr val="7B8490"/>
                </a:solidFill>
              </a:rPr>
              <a:t>consequidem</a:t>
            </a:r>
            <a:r>
              <a:rPr lang="en-US" sz="1600">
                <a:solidFill>
                  <a:srgbClr val="7B8490"/>
                </a:solidFill>
              </a:rPr>
              <a:t>. Nam </a:t>
            </a:r>
            <a:r>
              <a:rPr lang="en-US" sz="1600" err="1">
                <a:solidFill>
                  <a:srgbClr val="7B8490"/>
                </a:solidFill>
              </a:rPr>
              <a:t>faceatur</a:t>
            </a:r>
            <a:r>
              <a:rPr lang="en-US" sz="1600">
                <a:solidFill>
                  <a:srgbClr val="7B8490"/>
                </a:solidFill>
              </a:rPr>
              <a:t>.</a:t>
            </a:r>
          </a:p>
        </p:txBody>
      </p:sp>
      <p:sp>
        <p:nvSpPr>
          <p:cNvPr id="14" name="Slide Number Placeholder 5">
            <a:extLst>
              <a:ext uri="{FF2B5EF4-FFF2-40B4-BE49-F238E27FC236}">
                <a16:creationId xmlns:a16="http://schemas.microsoft.com/office/drawing/2014/main" id="{DF69BCAE-E7CC-6B42-BA55-02A0B2CC09D7}"/>
              </a:ext>
            </a:extLst>
          </p:cNvPr>
          <p:cNvSpPr>
            <a:spLocks noGrp="1"/>
          </p:cNvSpPr>
          <p:nvPr>
            <p:ph type="sldNum" sz="quarter" idx="4"/>
          </p:nvPr>
        </p:nvSpPr>
        <p:spPr>
          <a:xfrm>
            <a:off x="9225776" y="6447102"/>
            <a:ext cx="2743200" cy="274377"/>
          </a:xfrm>
          <a:prstGeom prst="rect">
            <a:avLst/>
          </a:prstGeom>
        </p:spPr>
        <p:txBody>
          <a:bodyPr/>
          <a:lstStyle>
            <a:lvl1pPr algn="r">
              <a:defRPr sz="1000">
                <a:solidFill>
                  <a:schemeClr val="tx1">
                    <a:lumMod val="50000"/>
                    <a:lumOff val="50000"/>
                  </a:schemeClr>
                </a:solidFill>
              </a:defRPr>
            </a:lvl1pPr>
          </a:lstStyle>
          <a:p>
            <a:fld id="{6D8456DB-9848-8B4C-B3FD-8382082A6DD4}" type="slidenum">
              <a:rPr lang="en-US" smtClean="0"/>
              <a:pPr/>
              <a:t>‹#›</a:t>
            </a:fld>
            <a:endParaRPr lang="en-US"/>
          </a:p>
        </p:txBody>
      </p:sp>
    </p:spTree>
    <p:extLst>
      <p:ext uri="{BB962C8B-B14F-4D97-AF65-F5344CB8AC3E}">
        <p14:creationId xmlns:p14="http://schemas.microsoft.com/office/powerpoint/2010/main" val="345518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Left Tex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1D24AE-4F00-4E4C-A6B5-066046F3004E}"/>
              </a:ext>
            </a:extLst>
          </p:cNvPr>
          <p:cNvSpPr/>
          <p:nvPr userDrawn="1"/>
        </p:nvSpPr>
        <p:spPr>
          <a:xfrm>
            <a:off x="1" y="3"/>
            <a:ext cx="4384835" cy="6857999"/>
          </a:xfrm>
          <a:prstGeom prst="rect">
            <a:avLst/>
          </a:prstGeom>
          <a:solidFill>
            <a:schemeClr val="bg1">
              <a:lumMod val="9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lumMod val="95000"/>
                </a:schemeClr>
              </a:solidFill>
            </a:endParaRPr>
          </a:p>
        </p:txBody>
      </p:sp>
      <p:sp>
        <p:nvSpPr>
          <p:cNvPr id="12" name="Text Placeholder 2">
            <a:extLst>
              <a:ext uri="{FF2B5EF4-FFF2-40B4-BE49-F238E27FC236}">
                <a16:creationId xmlns:a16="http://schemas.microsoft.com/office/drawing/2014/main" id="{0B61856B-4F1C-1845-B358-0013A8124FE9}"/>
              </a:ext>
            </a:extLst>
          </p:cNvPr>
          <p:cNvSpPr>
            <a:spLocks noGrp="1"/>
          </p:cNvSpPr>
          <p:nvPr>
            <p:ph type="body" idx="1" hasCustomPrompt="1"/>
          </p:nvPr>
        </p:nvSpPr>
        <p:spPr>
          <a:xfrm>
            <a:off x="489344" y="439839"/>
            <a:ext cx="3507781" cy="2083442"/>
          </a:xfrm>
        </p:spPr>
        <p:txBody>
          <a:bodyPr anchor="b">
            <a:noAutofit/>
          </a:bodyPr>
          <a:lstStyle>
            <a:lvl1pPr marL="0" indent="0" algn="l">
              <a:buNone/>
              <a:defRPr sz="3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Title</a:t>
            </a:r>
          </a:p>
        </p:txBody>
      </p:sp>
      <p:sp>
        <p:nvSpPr>
          <p:cNvPr id="14" name="Slide Number Placeholder 5">
            <a:extLst>
              <a:ext uri="{FF2B5EF4-FFF2-40B4-BE49-F238E27FC236}">
                <a16:creationId xmlns:a16="http://schemas.microsoft.com/office/drawing/2014/main" id="{DF69BCAE-E7CC-6B42-BA55-02A0B2CC09D7}"/>
              </a:ext>
            </a:extLst>
          </p:cNvPr>
          <p:cNvSpPr>
            <a:spLocks noGrp="1"/>
          </p:cNvSpPr>
          <p:nvPr>
            <p:ph type="sldNum" sz="quarter" idx="4"/>
          </p:nvPr>
        </p:nvSpPr>
        <p:spPr>
          <a:xfrm>
            <a:off x="9225776" y="6447102"/>
            <a:ext cx="2743200" cy="274377"/>
          </a:xfrm>
          <a:prstGeom prst="rect">
            <a:avLst/>
          </a:prstGeom>
        </p:spPr>
        <p:txBody>
          <a:bodyPr/>
          <a:lstStyle>
            <a:lvl1pPr algn="r">
              <a:defRPr sz="1000">
                <a:solidFill>
                  <a:schemeClr val="tx1">
                    <a:lumMod val="50000"/>
                    <a:lumOff val="50000"/>
                  </a:schemeClr>
                </a:solidFill>
              </a:defRPr>
            </a:lvl1pPr>
          </a:lstStyle>
          <a:p>
            <a:fld id="{6D8456DB-9848-8B4C-B3FD-8382082A6DD4}" type="slidenum">
              <a:rPr lang="en-US" smtClean="0"/>
              <a:pPr/>
              <a:t>‹#›</a:t>
            </a:fld>
            <a:endParaRPr lang="en-US"/>
          </a:p>
        </p:txBody>
      </p:sp>
      <p:sp>
        <p:nvSpPr>
          <p:cNvPr id="10" name="Text Placeholder 3">
            <a:extLst>
              <a:ext uri="{FF2B5EF4-FFF2-40B4-BE49-F238E27FC236}">
                <a16:creationId xmlns:a16="http://schemas.microsoft.com/office/drawing/2014/main" id="{92BB2B4B-E3E6-1D4E-A26B-055CAA5DF3DA}"/>
              </a:ext>
            </a:extLst>
          </p:cNvPr>
          <p:cNvSpPr>
            <a:spLocks noGrp="1"/>
          </p:cNvSpPr>
          <p:nvPr>
            <p:ph type="body" sz="half" idx="10" hasCustomPrompt="1"/>
          </p:nvPr>
        </p:nvSpPr>
        <p:spPr>
          <a:xfrm>
            <a:off x="489344" y="2817195"/>
            <a:ext cx="3507781" cy="3629907"/>
          </a:xfrm>
        </p:spPr>
        <p:txBody>
          <a:bodyPr/>
          <a:lstStyle>
            <a:lvl1pPr marL="0" indent="0">
              <a:lnSpc>
                <a:spcPct val="100000"/>
              </a:lnSpc>
              <a:buNone/>
              <a:defRPr sz="1600" b="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sz="1600">
                <a:solidFill>
                  <a:srgbClr val="7B8490"/>
                </a:solidFill>
              </a:rPr>
              <a:t>Subhead text or slide description.</a:t>
            </a:r>
          </a:p>
        </p:txBody>
      </p:sp>
      <p:cxnSp>
        <p:nvCxnSpPr>
          <p:cNvPr id="6" name="Straight Connector 5">
            <a:extLst>
              <a:ext uri="{FF2B5EF4-FFF2-40B4-BE49-F238E27FC236}">
                <a16:creationId xmlns:a16="http://schemas.microsoft.com/office/drawing/2014/main" id="{DB19354E-4A2F-3648-8981-4EEB2B331D64}"/>
              </a:ext>
            </a:extLst>
          </p:cNvPr>
          <p:cNvCxnSpPr>
            <a:cxnSpLocks/>
          </p:cNvCxnSpPr>
          <p:nvPr userDrawn="1"/>
        </p:nvCxnSpPr>
        <p:spPr>
          <a:xfrm>
            <a:off x="607692" y="2670236"/>
            <a:ext cx="915597" cy="0"/>
          </a:xfrm>
          <a:prstGeom prst="line">
            <a:avLst/>
          </a:prstGeom>
          <a:ln w="63500">
            <a:solidFill>
              <a:srgbClr val="B4C6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4637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wo Column Text Slide With Blu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4FFDEE5-8F03-4A4A-AFE9-AEB9AB6FEE13}"/>
              </a:ext>
            </a:extLst>
          </p:cNvPr>
          <p:cNvCxnSpPr>
            <a:cxnSpLocks/>
          </p:cNvCxnSpPr>
          <p:nvPr userDrawn="1"/>
        </p:nvCxnSpPr>
        <p:spPr>
          <a:xfrm>
            <a:off x="661480" y="1980294"/>
            <a:ext cx="914400" cy="0"/>
          </a:xfrm>
          <a:prstGeom prst="line">
            <a:avLst/>
          </a:prstGeom>
          <a:ln w="63500">
            <a:solidFill>
              <a:srgbClr val="B4C64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8AEBC56-12CD-7249-90CB-E89327C35E6A}"/>
              </a:ext>
            </a:extLst>
          </p:cNvPr>
          <p:cNvSpPr/>
          <p:nvPr userDrawn="1"/>
        </p:nvSpPr>
        <p:spPr>
          <a:xfrm>
            <a:off x="6096000" y="4"/>
            <a:ext cx="6096000" cy="6857999"/>
          </a:xfrm>
          <a:prstGeom prst="rect">
            <a:avLst/>
          </a:prstGeom>
          <a:solidFill>
            <a:srgbClr val="0075BF"/>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2">
            <a:extLst>
              <a:ext uri="{FF2B5EF4-FFF2-40B4-BE49-F238E27FC236}">
                <a16:creationId xmlns:a16="http://schemas.microsoft.com/office/drawing/2014/main" id="{0B61856B-4F1C-1845-B358-0013A8124FE9}"/>
              </a:ext>
            </a:extLst>
          </p:cNvPr>
          <p:cNvSpPr>
            <a:spLocks noGrp="1"/>
          </p:cNvSpPr>
          <p:nvPr>
            <p:ph type="body" idx="1" hasCustomPrompt="1"/>
          </p:nvPr>
        </p:nvSpPr>
        <p:spPr>
          <a:xfrm>
            <a:off x="507273" y="449249"/>
            <a:ext cx="5187473" cy="1339797"/>
          </a:xfrm>
        </p:spPr>
        <p:txBody>
          <a:bodyPr anchor="b">
            <a:noAutofit/>
          </a:bodyPr>
          <a:lstStyle>
            <a:lvl1pPr marL="0" indent="0" algn="l">
              <a:buNone/>
              <a:defRPr sz="3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Title </a:t>
            </a:r>
            <a:r>
              <a:rPr lang="en-US" err="1"/>
              <a:t>Aut</a:t>
            </a:r>
            <a:r>
              <a:rPr lang="en-US"/>
              <a:t> Eos </a:t>
            </a:r>
            <a:r>
              <a:rPr lang="en-US" err="1"/>
              <a:t>Nim</a:t>
            </a:r>
            <a:r>
              <a:rPr lang="en-US"/>
              <a:t> </a:t>
            </a:r>
            <a:r>
              <a:rPr lang="en-US" err="1"/>
              <a:t>Archit</a:t>
            </a:r>
            <a:r>
              <a:rPr lang="en-US"/>
              <a:t> </a:t>
            </a:r>
            <a:r>
              <a:rPr lang="en-US" err="1"/>
              <a:t>Acerum</a:t>
            </a:r>
            <a:r>
              <a:rPr lang="en-US"/>
              <a:t> </a:t>
            </a:r>
            <a:r>
              <a:rPr lang="en-US" err="1"/>
              <a:t>Ditione</a:t>
            </a:r>
            <a:r>
              <a:rPr lang="en-US"/>
              <a:t> </a:t>
            </a:r>
            <a:r>
              <a:rPr lang="en-US" err="1"/>
              <a:t>Derum</a:t>
            </a:r>
            <a:endParaRPr lang="en-US"/>
          </a:p>
        </p:txBody>
      </p:sp>
      <p:sp>
        <p:nvSpPr>
          <p:cNvPr id="14" name="Slide Number Placeholder 5">
            <a:extLst>
              <a:ext uri="{FF2B5EF4-FFF2-40B4-BE49-F238E27FC236}">
                <a16:creationId xmlns:a16="http://schemas.microsoft.com/office/drawing/2014/main" id="{DF69BCAE-E7CC-6B42-BA55-02A0B2CC09D7}"/>
              </a:ext>
            </a:extLst>
          </p:cNvPr>
          <p:cNvSpPr>
            <a:spLocks noGrp="1"/>
          </p:cNvSpPr>
          <p:nvPr>
            <p:ph type="sldNum" sz="quarter" idx="4"/>
          </p:nvPr>
        </p:nvSpPr>
        <p:spPr>
          <a:xfrm>
            <a:off x="9225776" y="6447102"/>
            <a:ext cx="2743200" cy="274377"/>
          </a:xfrm>
          <a:prstGeom prst="rect">
            <a:avLst/>
          </a:prstGeom>
        </p:spPr>
        <p:txBody>
          <a:bodyPr/>
          <a:lstStyle>
            <a:lvl1pPr algn="r">
              <a:defRPr sz="1000">
                <a:solidFill>
                  <a:schemeClr val="bg1"/>
                </a:solidFill>
              </a:defRPr>
            </a:lvl1pPr>
          </a:lstStyle>
          <a:p>
            <a:fld id="{6D8456DB-9848-8B4C-B3FD-8382082A6DD4}" type="slidenum">
              <a:rPr lang="en-US" smtClean="0"/>
              <a:pPr/>
              <a:t>‹#›</a:t>
            </a:fld>
            <a:endParaRPr lang="en-US"/>
          </a:p>
        </p:txBody>
      </p:sp>
      <p:sp>
        <p:nvSpPr>
          <p:cNvPr id="3" name="Text Placeholder 2">
            <a:extLst>
              <a:ext uri="{FF2B5EF4-FFF2-40B4-BE49-F238E27FC236}">
                <a16:creationId xmlns:a16="http://schemas.microsoft.com/office/drawing/2014/main" id="{769D091C-75DD-6340-AA36-E3B062F2D89A}"/>
              </a:ext>
            </a:extLst>
          </p:cNvPr>
          <p:cNvSpPr>
            <a:spLocks noGrp="1"/>
          </p:cNvSpPr>
          <p:nvPr>
            <p:ph type="body" sz="quarter" idx="10" hasCustomPrompt="1"/>
          </p:nvPr>
        </p:nvSpPr>
        <p:spPr>
          <a:xfrm>
            <a:off x="507273" y="2171546"/>
            <a:ext cx="5187473" cy="3986185"/>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solidFill>
                  <a:schemeClr val="accent3"/>
                </a:solidFill>
                <a:latin typeface="Arial" panose="020B0604020202020204" pitchFamily="34" charset="0"/>
                <a:cs typeface="Arial" panose="020B0604020202020204" pitchFamily="34" charset="0"/>
              </a:defRPr>
            </a:lvl1pPr>
            <a:lvl3pPr marL="914400" indent="0" algn="l">
              <a:buNone/>
              <a:defRPr/>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Subhead or introduction copy. </a:t>
            </a:r>
            <a:endParaRPr lang="en-US" sz="2000" b="1">
              <a:solidFill>
                <a:srgbClr val="7B8490"/>
              </a:solidFill>
            </a:endParaRPr>
          </a:p>
        </p:txBody>
      </p:sp>
      <p:sp>
        <p:nvSpPr>
          <p:cNvPr id="16" name="Text Placeholder 2">
            <a:extLst>
              <a:ext uri="{FF2B5EF4-FFF2-40B4-BE49-F238E27FC236}">
                <a16:creationId xmlns:a16="http://schemas.microsoft.com/office/drawing/2014/main" id="{6EF9230B-AB10-E748-992D-CFC91264FB22}"/>
              </a:ext>
            </a:extLst>
          </p:cNvPr>
          <p:cNvSpPr>
            <a:spLocks noGrp="1"/>
          </p:cNvSpPr>
          <p:nvPr>
            <p:ph type="body" sz="quarter" idx="11" hasCustomPrompt="1"/>
          </p:nvPr>
        </p:nvSpPr>
        <p:spPr>
          <a:xfrm>
            <a:off x="6660698" y="449249"/>
            <a:ext cx="5099183" cy="5708485"/>
          </a:xfrm>
        </p:spPr>
        <p:txBody>
          <a:bodyPr anchor="ct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b="0">
                <a:solidFill>
                  <a:schemeClr val="bg1"/>
                </a:solidFill>
                <a:latin typeface="Arial" panose="020B0604020202020204" pitchFamily="34" charset="0"/>
                <a:cs typeface="Arial" panose="020B0604020202020204" pitchFamily="34" charset="0"/>
              </a:defRPr>
            </a:lvl1pPr>
            <a:lvl3pPr marL="914400" indent="0" algn="l">
              <a:buNone/>
              <a:defRPr/>
            </a:lvl3pPr>
          </a:lstStyle>
          <a:p>
            <a:pPr marL="285750" indent="-285750">
              <a:buFont typeface="Arial" panose="020B0604020202020204" pitchFamily="34" charset="0"/>
              <a:buChar char="•"/>
            </a:pPr>
            <a:r>
              <a:rPr lang="en-US" sz="1500">
                <a:solidFill>
                  <a:schemeClr val="bg1"/>
                </a:solidFill>
              </a:rPr>
              <a:t>Body copy in a single column</a:t>
            </a:r>
          </a:p>
        </p:txBody>
      </p:sp>
    </p:spTree>
    <p:extLst>
      <p:ext uri="{BB962C8B-B14F-4D97-AF65-F5344CB8AC3E}">
        <p14:creationId xmlns:p14="http://schemas.microsoft.com/office/powerpoint/2010/main" val="3765142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amp; Stat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47AFB-5CF9-0640-BC0B-86EB3629BD72}"/>
              </a:ext>
            </a:extLst>
          </p:cNvPr>
          <p:cNvSpPr/>
          <p:nvPr userDrawn="1"/>
        </p:nvSpPr>
        <p:spPr>
          <a:xfrm>
            <a:off x="1" y="3"/>
            <a:ext cx="7166187" cy="6857999"/>
          </a:xfrm>
          <a:prstGeom prst="rect">
            <a:avLst/>
          </a:prstGeom>
          <a:solidFill>
            <a:schemeClr val="bg1">
              <a:lumMod val="9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lumMod val="95000"/>
                </a:schemeClr>
              </a:solidFill>
            </a:endParaRPr>
          </a:p>
        </p:txBody>
      </p:sp>
      <p:sp>
        <p:nvSpPr>
          <p:cNvPr id="12" name="Text Placeholder 2">
            <a:extLst>
              <a:ext uri="{FF2B5EF4-FFF2-40B4-BE49-F238E27FC236}">
                <a16:creationId xmlns:a16="http://schemas.microsoft.com/office/drawing/2014/main" id="{0B61856B-4F1C-1845-B358-0013A8124FE9}"/>
              </a:ext>
            </a:extLst>
          </p:cNvPr>
          <p:cNvSpPr>
            <a:spLocks noGrp="1"/>
          </p:cNvSpPr>
          <p:nvPr>
            <p:ph type="body" idx="1" hasCustomPrompt="1"/>
          </p:nvPr>
        </p:nvSpPr>
        <p:spPr>
          <a:xfrm>
            <a:off x="508677" y="441632"/>
            <a:ext cx="6065745" cy="1016779"/>
          </a:xfrm>
        </p:spPr>
        <p:txBody>
          <a:bodyPr anchor="t">
            <a:noAutofit/>
          </a:bodyPr>
          <a:lstStyle>
            <a:lvl1pPr marL="0" indent="0" algn="l">
              <a:buNone/>
              <a:defRPr sz="3000" b="1">
                <a:solidFill>
                  <a:schemeClr val="tx2"/>
                </a:solidFill>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Title</a:t>
            </a:r>
          </a:p>
        </p:txBody>
      </p:sp>
      <p:sp>
        <p:nvSpPr>
          <p:cNvPr id="14" name="Slide Number Placeholder 5">
            <a:extLst>
              <a:ext uri="{FF2B5EF4-FFF2-40B4-BE49-F238E27FC236}">
                <a16:creationId xmlns:a16="http://schemas.microsoft.com/office/drawing/2014/main" id="{DF69BCAE-E7CC-6B42-BA55-02A0B2CC09D7}"/>
              </a:ext>
            </a:extLst>
          </p:cNvPr>
          <p:cNvSpPr>
            <a:spLocks noGrp="1"/>
          </p:cNvSpPr>
          <p:nvPr>
            <p:ph type="sldNum" sz="quarter" idx="4"/>
          </p:nvPr>
        </p:nvSpPr>
        <p:spPr>
          <a:xfrm>
            <a:off x="9225776" y="6447102"/>
            <a:ext cx="2743200" cy="274377"/>
          </a:xfrm>
          <a:prstGeom prst="rect">
            <a:avLst/>
          </a:prstGeom>
        </p:spPr>
        <p:txBody>
          <a:bodyPr/>
          <a:lstStyle>
            <a:lvl1pPr algn="r">
              <a:defRPr sz="1000">
                <a:solidFill>
                  <a:schemeClr val="tx1">
                    <a:lumMod val="50000"/>
                    <a:lumOff val="50000"/>
                  </a:schemeClr>
                </a:solidFill>
              </a:defRPr>
            </a:lvl1pPr>
          </a:lstStyle>
          <a:p>
            <a:fld id="{6D8456DB-9848-8B4C-B3FD-8382082A6DD4}" type="slidenum">
              <a:rPr lang="en-US" smtClean="0"/>
              <a:pPr/>
              <a:t>‹#›</a:t>
            </a:fld>
            <a:endParaRPr lang="en-US"/>
          </a:p>
        </p:txBody>
      </p:sp>
      <p:sp>
        <p:nvSpPr>
          <p:cNvPr id="10" name="Text Placeholder 3">
            <a:extLst>
              <a:ext uri="{FF2B5EF4-FFF2-40B4-BE49-F238E27FC236}">
                <a16:creationId xmlns:a16="http://schemas.microsoft.com/office/drawing/2014/main" id="{92BB2B4B-E3E6-1D4E-A26B-055CAA5DF3DA}"/>
              </a:ext>
            </a:extLst>
          </p:cNvPr>
          <p:cNvSpPr>
            <a:spLocks noGrp="1"/>
          </p:cNvSpPr>
          <p:nvPr>
            <p:ph type="body" sz="half" idx="10" hasCustomPrompt="1"/>
          </p:nvPr>
        </p:nvSpPr>
        <p:spPr>
          <a:xfrm>
            <a:off x="508676" y="1710194"/>
            <a:ext cx="6065745" cy="4540137"/>
          </a:xfr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1600">
                <a:solidFill>
                  <a:srgbClr val="7B8490"/>
                </a:solidFill>
              </a:rPr>
              <a:t>Subhead text or fact information. </a:t>
            </a:r>
            <a:r>
              <a:rPr lang="en-US" sz="1600" err="1">
                <a:solidFill>
                  <a:srgbClr val="7B8490"/>
                </a:solidFill>
              </a:rPr>
              <a:t>Ellignatis</a:t>
            </a:r>
            <a:r>
              <a:rPr lang="en-US" sz="1600">
                <a:solidFill>
                  <a:srgbClr val="7B8490"/>
                </a:solidFill>
              </a:rPr>
              <a:t> </a:t>
            </a:r>
            <a:r>
              <a:rPr lang="en-US" sz="1600" err="1">
                <a:solidFill>
                  <a:srgbClr val="7B8490"/>
                </a:solidFill>
              </a:rPr>
              <a:t>erum</a:t>
            </a:r>
            <a:r>
              <a:rPr lang="en-US" sz="1600">
                <a:solidFill>
                  <a:srgbClr val="7B8490"/>
                </a:solidFill>
              </a:rPr>
              <a:t> </a:t>
            </a:r>
            <a:r>
              <a:rPr lang="en-US" sz="1600" err="1">
                <a:solidFill>
                  <a:srgbClr val="7B8490"/>
                </a:solidFill>
              </a:rPr>
              <a:t>estiandi</a:t>
            </a:r>
            <a:r>
              <a:rPr lang="en-US" sz="1600">
                <a:solidFill>
                  <a:srgbClr val="7B8490"/>
                </a:solidFill>
              </a:rPr>
              <a:t> ad que </a:t>
            </a:r>
            <a:r>
              <a:rPr lang="en-US" sz="1600" err="1">
                <a:solidFill>
                  <a:srgbClr val="7B8490"/>
                </a:solidFill>
              </a:rPr>
              <a:t>porestis</a:t>
            </a:r>
            <a:r>
              <a:rPr lang="en-US" sz="1600">
                <a:solidFill>
                  <a:srgbClr val="7B8490"/>
                </a:solidFill>
              </a:rPr>
              <a:t> </a:t>
            </a:r>
            <a:r>
              <a:rPr lang="en-US" sz="1600" err="1">
                <a:solidFill>
                  <a:srgbClr val="7B8490"/>
                </a:solidFill>
              </a:rPr>
              <a:t>aut</a:t>
            </a:r>
            <a:r>
              <a:rPr lang="en-US" sz="1600">
                <a:solidFill>
                  <a:srgbClr val="7B8490"/>
                </a:solidFill>
              </a:rPr>
              <a:t> </a:t>
            </a:r>
            <a:r>
              <a:rPr lang="en-US" sz="1600" err="1">
                <a:solidFill>
                  <a:srgbClr val="7B8490"/>
                </a:solidFill>
              </a:rPr>
              <a:t>eos</a:t>
            </a:r>
            <a:r>
              <a:rPr lang="en-US" sz="1600">
                <a:solidFill>
                  <a:srgbClr val="7B8490"/>
                </a:solidFill>
              </a:rPr>
              <a:t> </a:t>
            </a:r>
            <a:r>
              <a:rPr lang="en-US" sz="1600" err="1">
                <a:solidFill>
                  <a:srgbClr val="7B8490"/>
                </a:solidFill>
              </a:rPr>
              <a:t>nim</a:t>
            </a:r>
            <a:r>
              <a:rPr lang="en-US" sz="1600">
                <a:solidFill>
                  <a:srgbClr val="7B8490"/>
                </a:solidFill>
              </a:rPr>
              <a:t> </a:t>
            </a:r>
            <a:r>
              <a:rPr lang="en-US" sz="1600" err="1">
                <a:solidFill>
                  <a:srgbClr val="7B8490"/>
                </a:solidFill>
              </a:rPr>
              <a:t>archit</a:t>
            </a:r>
            <a:r>
              <a:rPr lang="en-US" sz="1600">
                <a:solidFill>
                  <a:srgbClr val="7B8490"/>
                </a:solidFill>
              </a:rPr>
              <a:t> </a:t>
            </a:r>
            <a:r>
              <a:rPr lang="en-US" sz="1600" err="1">
                <a:solidFill>
                  <a:srgbClr val="7B8490"/>
                </a:solidFill>
              </a:rPr>
              <a:t>acerum</a:t>
            </a:r>
            <a:r>
              <a:rPr lang="en-US" sz="1600">
                <a:solidFill>
                  <a:srgbClr val="7B8490"/>
                </a:solidFill>
              </a:rPr>
              <a:t> </a:t>
            </a:r>
            <a:r>
              <a:rPr lang="en-US" sz="1600" err="1">
                <a:solidFill>
                  <a:srgbClr val="7B8490"/>
                </a:solidFill>
              </a:rPr>
              <a:t>ditione</a:t>
            </a:r>
            <a:r>
              <a:rPr lang="en-US" sz="1600">
                <a:solidFill>
                  <a:srgbClr val="7B8490"/>
                </a:solidFill>
              </a:rPr>
              <a:t> </a:t>
            </a:r>
            <a:r>
              <a:rPr lang="en-US" sz="1600" err="1">
                <a:solidFill>
                  <a:srgbClr val="7B8490"/>
                </a:solidFill>
              </a:rPr>
              <a:t>derum</a:t>
            </a:r>
            <a:r>
              <a:rPr lang="en-US" sz="1600">
                <a:solidFill>
                  <a:srgbClr val="7B8490"/>
                </a:solidFill>
              </a:rPr>
              <a:t> </a:t>
            </a:r>
            <a:r>
              <a:rPr lang="en-US" sz="1600" err="1">
                <a:solidFill>
                  <a:srgbClr val="7B8490"/>
                </a:solidFill>
              </a:rPr>
              <a:t>audae</a:t>
            </a:r>
            <a:r>
              <a:rPr lang="en-US" sz="1600">
                <a:solidFill>
                  <a:srgbClr val="7B8490"/>
                </a:solidFill>
              </a:rPr>
              <a:t> </a:t>
            </a:r>
            <a:r>
              <a:rPr lang="en-US" sz="1600" err="1">
                <a:solidFill>
                  <a:srgbClr val="7B8490"/>
                </a:solidFill>
              </a:rPr>
              <a:t>perum</a:t>
            </a:r>
            <a:r>
              <a:rPr lang="en-US" sz="1600">
                <a:solidFill>
                  <a:srgbClr val="7B8490"/>
                </a:solidFill>
              </a:rPr>
              <a:t> </a:t>
            </a:r>
            <a:r>
              <a:rPr lang="en-US" sz="1600" err="1">
                <a:solidFill>
                  <a:srgbClr val="7B8490"/>
                </a:solidFill>
              </a:rPr>
              <a:t>nis</a:t>
            </a:r>
            <a:r>
              <a:rPr lang="en-US" sz="1600">
                <a:solidFill>
                  <a:srgbClr val="7B8490"/>
                </a:solidFill>
              </a:rPr>
              <a:t> </a:t>
            </a:r>
            <a:r>
              <a:rPr lang="en-US" sz="1600" err="1">
                <a:solidFill>
                  <a:srgbClr val="7B8490"/>
                </a:solidFill>
              </a:rPr>
              <a:t>quostiae</a:t>
            </a:r>
            <a:r>
              <a:rPr lang="en-US" sz="1600">
                <a:solidFill>
                  <a:srgbClr val="7B8490"/>
                </a:solidFill>
              </a:rPr>
              <a:t> </a:t>
            </a:r>
            <a:r>
              <a:rPr lang="en-US" sz="1600" err="1">
                <a:solidFill>
                  <a:srgbClr val="7B8490"/>
                </a:solidFill>
              </a:rPr>
              <a:t>eario</a:t>
            </a:r>
            <a:r>
              <a:rPr lang="en-US" sz="1600">
                <a:solidFill>
                  <a:srgbClr val="7B8490"/>
                </a:solidFill>
              </a:rPr>
              <a:t> </a:t>
            </a:r>
            <a:r>
              <a:rPr lang="en-US" sz="1600" err="1">
                <a:solidFill>
                  <a:srgbClr val="7B8490"/>
                </a:solidFill>
              </a:rPr>
              <a:t>verupta</a:t>
            </a:r>
            <a:r>
              <a:rPr lang="en-US" sz="1600">
                <a:solidFill>
                  <a:srgbClr val="7B8490"/>
                </a:solidFill>
              </a:rPr>
              <a:t> </a:t>
            </a:r>
            <a:r>
              <a:rPr lang="en-US" sz="1600" err="1">
                <a:solidFill>
                  <a:srgbClr val="7B8490"/>
                </a:solidFill>
              </a:rPr>
              <a:t>doluptatasi</a:t>
            </a:r>
            <a:r>
              <a:rPr lang="en-US" sz="1600">
                <a:solidFill>
                  <a:srgbClr val="7B8490"/>
                </a:solidFill>
              </a:rPr>
              <a:t> </a:t>
            </a:r>
            <a:r>
              <a:rPr lang="en-US" sz="1600" err="1">
                <a:solidFill>
                  <a:srgbClr val="7B8490"/>
                </a:solidFill>
              </a:rPr>
              <a:t>aut</a:t>
            </a:r>
            <a:r>
              <a:rPr lang="en-US" sz="1600">
                <a:solidFill>
                  <a:srgbClr val="7B8490"/>
                </a:solidFill>
              </a:rPr>
              <a:t> qui od </a:t>
            </a:r>
            <a:r>
              <a:rPr lang="en-US" sz="1600" err="1">
                <a:solidFill>
                  <a:srgbClr val="7B8490"/>
                </a:solidFill>
              </a:rPr>
              <a:t>magnimolupta</a:t>
            </a:r>
            <a:r>
              <a:rPr lang="en-US" sz="1600">
                <a:solidFill>
                  <a:srgbClr val="7B8490"/>
                </a:solidFill>
              </a:rPr>
              <a:t> qui </a:t>
            </a:r>
            <a:r>
              <a:rPr lang="en-US" sz="1600" err="1">
                <a:solidFill>
                  <a:srgbClr val="7B8490"/>
                </a:solidFill>
              </a:rPr>
              <a:t>consequidem</a:t>
            </a:r>
            <a:r>
              <a:rPr lang="en-US" sz="1600">
                <a:solidFill>
                  <a:srgbClr val="7B8490"/>
                </a:solidFill>
              </a:rPr>
              <a:t>. Nam </a:t>
            </a:r>
            <a:r>
              <a:rPr lang="en-US" sz="1600" err="1">
                <a:solidFill>
                  <a:srgbClr val="7B8490"/>
                </a:solidFill>
              </a:rPr>
              <a:t>faceatur</a:t>
            </a:r>
            <a:r>
              <a:rPr lang="en-US" sz="1600">
                <a:solidFill>
                  <a:srgbClr val="7B8490"/>
                </a:solidFill>
              </a:rPr>
              <a:t>. </a:t>
            </a:r>
            <a:r>
              <a:rPr lang="en-US" sz="1600" err="1">
                <a:solidFill>
                  <a:srgbClr val="7B8490"/>
                </a:solidFill>
              </a:rPr>
              <a:t>Ellignatis</a:t>
            </a:r>
            <a:r>
              <a:rPr lang="en-US" sz="1600">
                <a:solidFill>
                  <a:srgbClr val="7B8490"/>
                </a:solidFill>
              </a:rPr>
              <a:t> </a:t>
            </a:r>
            <a:r>
              <a:rPr lang="en-US" sz="1600" err="1">
                <a:solidFill>
                  <a:srgbClr val="7B8490"/>
                </a:solidFill>
              </a:rPr>
              <a:t>erum</a:t>
            </a:r>
            <a:r>
              <a:rPr lang="en-US" sz="1600">
                <a:solidFill>
                  <a:srgbClr val="7B8490"/>
                </a:solidFill>
              </a:rPr>
              <a:t> </a:t>
            </a:r>
            <a:r>
              <a:rPr lang="en-US" sz="1600" err="1">
                <a:solidFill>
                  <a:srgbClr val="7B8490"/>
                </a:solidFill>
              </a:rPr>
              <a:t>estiandi</a:t>
            </a:r>
            <a:r>
              <a:rPr lang="en-US" sz="1600">
                <a:solidFill>
                  <a:srgbClr val="7B8490"/>
                </a:solidFill>
              </a:rPr>
              <a:t> ad que </a:t>
            </a:r>
            <a:r>
              <a:rPr lang="en-US" sz="1600" err="1">
                <a:solidFill>
                  <a:srgbClr val="7B8490"/>
                </a:solidFill>
              </a:rPr>
              <a:t>porestis</a:t>
            </a:r>
            <a:r>
              <a:rPr lang="en-US" sz="1600">
                <a:solidFill>
                  <a:srgbClr val="7B8490"/>
                </a:solidFill>
              </a:rPr>
              <a:t> </a:t>
            </a:r>
            <a:r>
              <a:rPr lang="en-US" sz="1600" err="1">
                <a:solidFill>
                  <a:srgbClr val="7B8490"/>
                </a:solidFill>
              </a:rPr>
              <a:t>aut</a:t>
            </a:r>
            <a:r>
              <a:rPr lang="en-US" sz="1600">
                <a:solidFill>
                  <a:srgbClr val="7B8490"/>
                </a:solidFill>
              </a:rPr>
              <a:t> </a:t>
            </a:r>
            <a:r>
              <a:rPr lang="en-US" sz="1600" err="1">
                <a:solidFill>
                  <a:srgbClr val="7B8490"/>
                </a:solidFill>
              </a:rPr>
              <a:t>eos</a:t>
            </a:r>
            <a:r>
              <a:rPr lang="en-US" sz="1600">
                <a:solidFill>
                  <a:srgbClr val="7B8490"/>
                </a:solidFill>
              </a:rPr>
              <a:t> </a:t>
            </a:r>
            <a:r>
              <a:rPr lang="en-US" sz="1600" err="1">
                <a:solidFill>
                  <a:srgbClr val="7B8490"/>
                </a:solidFill>
              </a:rPr>
              <a:t>nim</a:t>
            </a:r>
            <a:r>
              <a:rPr lang="en-US" sz="1600">
                <a:solidFill>
                  <a:srgbClr val="7B8490"/>
                </a:solidFill>
              </a:rPr>
              <a:t> </a:t>
            </a:r>
            <a:r>
              <a:rPr lang="en-US" sz="1600" err="1">
                <a:solidFill>
                  <a:srgbClr val="7B8490"/>
                </a:solidFill>
              </a:rPr>
              <a:t>archit</a:t>
            </a:r>
            <a:r>
              <a:rPr lang="en-US" sz="1600">
                <a:solidFill>
                  <a:srgbClr val="7B8490"/>
                </a:solidFill>
              </a:rPr>
              <a:t> </a:t>
            </a:r>
            <a:r>
              <a:rPr lang="en-US" sz="1600" err="1">
                <a:solidFill>
                  <a:srgbClr val="7B8490"/>
                </a:solidFill>
              </a:rPr>
              <a:t>acerum</a:t>
            </a:r>
            <a:r>
              <a:rPr lang="en-US" sz="1600">
                <a:solidFill>
                  <a:srgbClr val="7B8490"/>
                </a:solidFill>
              </a:rPr>
              <a:t> </a:t>
            </a:r>
            <a:r>
              <a:rPr lang="en-US" sz="1600" err="1">
                <a:solidFill>
                  <a:srgbClr val="7B8490"/>
                </a:solidFill>
              </a:rPr>
              <a:t>ditione</a:t>
            </a:r>
            <a:r>
              <a:rPr lang="en-US" sz="1600">
                <a:solidFill>
                  <a:srgbClr val="7B8490"/>
                </a:solidFill>
              </a:rPr>
              <a:t> </a:t>
            </a:r>
            <a:r>
              <a:rPr lang="en-US" sz="1600" err="1">
                <a:solidFill>
                  <a:srgbClr val="7B8490"/>
                </a:solidFill>
              </a:rPr>
              <a:t>derum</a:t>
            </a:r>
            <a:r>
              <a:rPr lang="en-US" sz="1600">
                <a:solidFill>
                  <a:srgbClr val="7B8490"/>
                </a:solidFill>
              </a:rPr>
              <a:t> </a:t>
            </a:r>
            <a:r>
              <a:rPr lang="en-US" sz="1600" err="1">
                <a:solidFill>
                  <a:srgbClr val="7B8490"/>
                </a:solidFill>
              </a:rPr>
              <a:t>audae</a:t>
            </a:r>
            <a:r>
              <a:rPr lang="en-US" sz="1600">
                <a:solidFill>
                  <a:srgbClr val="7B8490"/>
                </a:solidFill>
              </a:rPr>
              <a:t> </a:t>
            </a:r>
            <a:r>
              <a:rPr lang="en-US" sz="1600" err="1">
                <a:solidFill>
                  <a:srgbClr val="7B8490"/>
                </a:solidFill>
              </a:rPr>
              <a:t>perum</a:t>
            </a:r>
            <a:r>
              <a:rPr lang="en-US" sz="1600">
                <a:solidFill>
                  <a:srgbClr val="7B8490"/>
                </a:solidFill>
              </a:rPr>
              <a:t> </a:t>
            </a:r>
            <a:r>
              <a:rPr lang="en-US" sz="1600" err="1">
                <a:solidFill>
                  <a:srgbClr val="7B8490"/>
                </a:solidFill>
              </a:rPr>
              <a:t>nis</a:t>
            </a:r>
            <a:r>
              <a:rPr lang="en-US" sz="1600">
                <a:solidFill>
                  <a:srgbClr val="7B8490"/>
                </a:solidFill>
              </a:rPr>
              <a:t> </a:t>
            </a:r>
            <a:r>
              <a:rPr lang="en-US" sz="1600" err="1">
                <a:solidFill>
                  <a:srgbClr val="7B8490"/>
                </a:solidFill>
              </a:rPr>
              <a:t>quostiae</a:t>
            </a:r>
            <a:r>
              <a:rPr lang="en-US" sz="1600">
                <a:solidFill>
                  <a:srgbClr val="7B8490"/>
                </a:solidFill>
              </a:rPr>
              <a:t> </a:t>
            </a:r>
            <a:r>
              <a:rPr lang="en-US" sz="1600" err="1">
                <a:solidFill>
                  <a:srgbClr val="7B8490"/>
                </a:solidFill>
              </a:rPr>
              <a:t>eario</a:t>
            </a:r>
            <a:r>
              <a:rPr lang="en-US" sz="1600">
                <a:solidFill>
                  <a:srgbClr val="7B8490"/>
                </a:solidFill>
              </a:rPr>
              <a:t> </a:t>
            </a:r>
            <a:r>
              <a:rPr lang="en-US" sz="1600" err="1">
                <a:solidFill>
                  <a:srgbClr val="7B8490"/>
                </a:solidFill>
              </a:rPr>
              <a:t>verupta</a:t>
            </a:r>
            <a:r>
              <a:rPr lang="en-US" sz="1600">
                <a:solidFill>
                  <a:srgbClr val="7B8490"/>
                </a:solidFill>
              </a:rPr>
              <a:t> </a:t>
            </a:r>
            <a:r>
              <a:rPr lang="en-US" sz="1600" err="1">
                <a:solidFill>
                  <a:srgbClr val="7B8490"/>
                </a:solidFill>
              </a:rPr>
              <a:t>doluptatasi</a:t>
            </a:r>
            <a:r>
              <a:rPr lang="en-US" sz="1600">
                <a:solidFill>
                  <a:srgbClr val="7B8490"/>
                </a:solidFill>
              </a:rPr>
              <a:t> </a:t>
            </a:r>
            <a:r>
              <a:rPr lang="en-US" sz="1600" err="1">
                <a:solidFill>
                  <a:srgbClr val="7B8490"/>
                </a:solidFill>
              </a:rPr>
              <a:t>aut</a:t>
            </a:r>
            <a:r>
              <a:rPr lang="en-US" sz="1600">
                <a:solidFill>
                  <a:srgbClr val="7B8490"/>
                </a:solidFill>
              </a:rPr>
              <a:t> qui od </a:t>
            </a:r>
            <a:r>
              <a:rPr lang="en-US" sz="1600" err="1">
                <a:solidFill>
                  <a:srgbClr val="7B8490"/>
                </a:solidFill>
              </a:rPr>
              <a:t>magnimolupta</a:t>
            </a:r>
            <a:r>
              <a:rPr lang="en-US" sz="1600">
                <a:solidFill>
                  <a:srgbClr val="7B8490"/>
                </a:solidFill>
              </a:rPr>
              <a:t> qui </a:t>
            </a:r>
            <a:r>
              <a:rPr lang="en-US" sz="1600" err="1">
                <a:solidFill>
                  <a:srgbClr val="7B8490"/>
                </a:solidFill>
              </a:rPr>
              <a:t>consequidem</a:t>
            </a:r>
            <a:r>
              <a:rPr lang="en-US" sz="1600">
                <a:solidFill>
                  <a:srgbClr val="7B8490"/>
                </a:solidFill>
              </a:rPr>
              <a:t>. Nam </a:t>
            </a:r>
            <a:r>
              <a:rPr lang="en-US" sz="1600" err="1">
                <a:solidFill>
                  <a:srgbClr val="7B8490"/>
                </a:solidFill>
              </a:rPr>
              <a:t>faceatur</a:t>
            </a:r>
            <a:r>
              <a:rPr lang="en-US" sz="1600">
                <a:solidFill>
                  <a:srgbClr val="7B8490"/>
                </a:solidFill>
              </a:rPr>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sz="1600">
              <a:solidFill>
                <a:srgbClr val="7B8490"/>
              </a:solidFill>
            </a:endParaRPr>
          </a:p>
        </p:txBody>
      </p:sp>
    </p:spTree>
    <p:extLst>
      <p:ext uri="{BB962C8B-B14F-4D97-AF65-F5344CB8AC3E}">
        <p14:creationId xmlns:p14="http://schemas.microsoft.com/office/powerpoint/2010/main" val="55414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xt and Photo">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4287EBAB-D53A-9F43-98ED-15EC48591FFA}"/>
              </a:ext>
            </a:extLst>
          </p:cNvPr>
          <p:cNvSpPr>
            <a:spLocks noGrp="1"/>
          </p:cNvSpPr>
          <p:nvPr>
            <p:ph type="pic" sz="quarter" idx="11"/>
          </p:nvPr>
        </p:nvSpPr>
        <p:spPr>
          <a:xfrm>
            <a:off x="7315200" y="0"/>
            <a:ext cx="4876800" cy="6858000"/>
          </a:xfrm>
        </p:spPr>
        <p:txBody>
          <a:bodyPr>
            <a:normAutofit/>
          </a:bodyPr>
          <a:lstStyle>
            <a:lvl1pPr marL="0" indent="0" algn="ctr">
              <a:buNone/>
              <a:defRPr sz="2000"/>
            </a:lvl1pPr>
          </a:lstStyle>
          <a:p>
            <a:endParaRPr lang="en-US"/>
          </a:p>
          <a:p>
            <a:endParaRPr lang="en-US"/>
          </a:p>
          <a:p>
            <a:endParaRPr lang="en-US"/>
          </a:p>
          <a:p>
            <a:endParaRPr lang="en-US"/>
          </a:p>
          <a:p>
            <a:endParaRPr lang="en-US"/>
          </a:p>
          <a:p>
            <a:endParaRPr lang="en-US"/>
          </a:p>
          <a:p>
            <a:r>
              <a:rPr lang="en-US"/>
              <a:t>Click to insert photo</a:t>
            </a:r>
          </a:p>
        </p:txBody>
      </p:sp>
      <p:sp>
        <p:nvSpPr>
          <p:cNvPr id="12" name="Text Placeholder 2">
            <a:extLst>
              <a:ext uri="{FF2B5EF4-FFF2-40B4-BE49-F238E27FC236}">
                <a16:creationId xmlns:a16="http://schemas.microsoft.com/office/drawing/2014/main" id="{0B61856B-4F1C-1845-B358-0013A8124FE9}"/>
              </a:ext>
            </a:extLst>
          </p:cNvPr>
          <p:cNvSpPr>
            <a:spLocks noGrp="1"/>
          </p:cNvSpPr>
          <p:nvPr>
            <p:ph type="body" idx="1" hasCustomPrompt="1"/>
          </p:nvPr>
        </p:nvSpPr>
        <p:spPr>
          <a:xfrm>
            <a:off x="508677" y="441632"/>
            <a:ext cx="6065745" cy="1016779"/>
          </a:xfrm>
        </p:spPr>
        <p:txBody>
          <a:bodyPr anchor="t">
            <a:noAutofit/>
          </a:bodyPr>
          <a:lstStyle>
            <a:lvl1pPr marL="0" indent="0" algn="l">
              <a:buNone/>
              <a:defRPr sz="3000" b="1">
                <a:solidFill>
                  <a:schemeClr val="accent1"/>
                </a:solidFill>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Title</a:t>
            </a:r>
          </a:p>
        </p:txBody>
      </p:sp>
      <p:sp>
        <p:nvSpPr>
          <p:cNvPr id="14" name="Slide Number Placeholder 5">
            <a:extLst>
              <a:ext uri="{FF2B5EF4-FFF2-40B4-BE49-F238E27FC236}">
                <a16:creationId xmlns:a16="http://schemas.microsoft.com/office/drawing/2014/main" id="{DF69BCAE-E7CC-6B42-BA55-02A0B2CC09D7}"/>
              </a:ext>
            </a:extLst>
          </p:cNvPr>
          <p:cNvSpPr>
            <a:spLocks noGrp="1"/>
          </p:cNvSpPr>
          <p:nvPr>
            <p:ph type="sldNum" sz="quarter" idx="4"/>
          </p:nvPr>
        </p:nvSpPr>
        <p:spPr>
          <a:xfrm>
            <a:off x="9225776" y="6447102"/>
            <a:ext cx="2743200" cy="274377"/>
          </a:xfrm>
          <a:prstGeom prst="rect">
            <a:avLst/>
          </a:prstGeom>
        </p:spPr>
        <p:txBody>
          <a:bodyPr/>
          <a:lstStyle>
            <a:lvl1pPr algn="r">
              <a:defRPr sz="1000">
                <a:solidFill>
                  <a:schemeClr val="bg1"/>
                </a:solidFill>
              </a:defRPr>
            </a:lvl1pPr>
          </a:lstStyle>
          <a:p>
            <a:fld id="{6D8456DB-9848-8B4C-B3FD-8382082A6DD4}" type="slidenum">
              <a:rPr lang="en-US" smtClean="0"/>
              <a:pPr/>
              <a:t>‹#›</a:t>
            </a:fld>
            <a:endParaRPr lang="en-US"/>
          </a:p>
        </p:txBody>
      </p:sp>
      <p:sp>
        <p:nvSpPr>
          <p:cNvPr id="10" name="Text Placeholder 3">
            <a:extLst>
              <a:ext uri="{FF2B5EF4-FFF2-40B4-BE49-F238E27FC236}">
                <a16:creationId xmlns:a16="http://schemas.microsoft.com/office/drawing/2014/main" id="{92BB2B4B-E3E6-1D4E-A26B-055CAA5DF3DA}"/>
              </a:ext>
            </a:extLst>
          </p:cNvPr>
          <p:cNvSpPr>
            <a:spLocks noGrp="1"/>
          </p:cNvSpPr>
          <p:nvPr>
            <p:ph type="body" sz="half" idx="10" hasCustomPrompt="1"/>
          </p:nvPr>
        </p:nvSpPr>
        <p:spPr>
          <a:xfrm>
            <a:off x="508676" y="1710194"/>
            <a:ext cx="6065745" cy="894113"/>
          </a:xfr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a:solidFill>
                  <a:srgbClr val="0075B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1600">
                <a:solidFill>
                  <a:srgbClr val="7B8490"/>
                </a:solidFill>
              </a:rPr>
              <a:t>Subhead text or fact information. </a:t>
            </a:r>
            <a:r>
              <a:rPr lang="en-US" sz="1600" err="1">
                <a:solidFill>
                  <a:srgbClr val="7B8490"/>
                </a:solidFill>
              </a:rPr>
              <a:t>Ellignatis</a:t>
            </a:r>
            <a:r>
              <a:rPr lang="en-US" sz="1600">
                <a:solidFill>
                  <a:srgbClr val="7B8490"/>
                </a:solidFill>
              </a:rPr>
              <a:t> </a:t>
            </a:r>
            <a:r>
              <a:rPr lang="en-US" sz="1600" err="1">
                <a:solidFill>
                  <a:srgbClr val="7B8490"/>
                </a:solidFill>
              </a:rPr>
              <a:t>erum</a:t>
            </a:r>
            <a:r>
              <a:rPr lang="en-US" sz="1600">
                <a:solidFill>
                  <a:srgbClr val="7B8490"/>
                </a:solidFill>
              </a:rPr>
              <a:t> </a:t>
            </a:r>
            <a:r>
              <a:rPr lang="en-US" sz="1600" err="1">
                <a:solidFill>
                  <a:srgbClr val="7B8490"/>
                </a:solidFill>
              </a:rPr>
              <a:t>estiandi</a:t>
            </a:r>
            <a:r>
              <a:rPr lang="en-US" sz="1600">
                <a:solidFill>
                  <a:srgbClr val="7B8490"/>
                </a:solidFill>
              </a:rPr>
              <a:t> ad que </a:t>
            </a:r>
            <a:r>
              <a:rPr lang="en-US" sz="1600" err="1">
                <a:solidFill>
                  <a:srgbClr val="7B8490"/>
                </a:solidFill>
              </a:rPr>
              <a:t>porestis</a:t>
            </a:r>
            <a:r>
              <a:rPr lang="en-US" sz="1600">
                <a:solidFill>
                  <a:srgbClr val="7B8490"/>
                </a:solidFill>
              </a:rPr>
              <a:t> </a:t>
            </a:r>
            <a:r>
              <a:rPr lang="en-US" sz="1600" err="1">
                <a:solidFill>
                  <a:srgbClr val="7B8490"/>
                </a:solidFill>
              </a:rPr>
              <a:t>aut</a:t>
            </a:r>
            <a:r>
              <a:rPr lang="en-US" sz="1600">
                <a:solidFill>
                  <a:srgbClr val="7B8490"/>
                </a:solidFill>
              </a:rPr>
              <a:t> </a:t>
            </a:r>
            <a:r>
              <a:rPr lang="en-US" sz="1600" err="1">
                <a:solidFill>
                  <a:srgbClr val="7B8490"/>
                </a:solidFill>
              </a:rPr>
              <a:t>eos</a:t>
            </a:r>
            <a:r>
              <a:rPr lang="en-US" sz="1600">
                <a:solidFill>
                  <a:srgbClr val="7B8490"/>
                </a:solidFill>
              </a:rPr>
              <a:t> </a:t>
            </a:r>
            <a:r>
              <a:rPr lang="en-US" sz="1600" err="1">
                <a:solidFill>
                  <a:srgbClr val="7B8490"/>
                </a:solidFill>
              </a:rPr>
              <a:t>nim</a:t>
            </a:r>
            <a:r>
              <a:rPr lang="en-US" sz="1600">
                <a:solidFill>
                  <a:srgbClr val="7B8490"/>
                </a:solidFill>
              </a:rPr>
              <a:t> </a:t>
            </a:r>
            <a:r>
              <a:rPr lang="en-US" sz="1600" err="1">
                <a:solidFill>
                  <a:srgbClr val="7B8490"/>
                </a:solidFill>
              </a:rPr>
              <a:t>archit</a:t>
            </a:r>
            <a:r>
              <a:rPr lang="en-US" sz="1600">
                <a:solidFill>
                  <a:srgbClr val="7B8490"/>
                </a:solidFill>
              </a:rPr>
              <a:t> </a:t>
            </a:r>
            <a:r>
              <a:rPr lang="en-US" sz="1600" err="1">
                <a:solidFill>
                  <a:srgbClr val="7B8490"/>
                </a:solidFill>
              </a:rPr>
              <a:t>acerum</a:t>
            </a:r>
            <a:r>
              <a:rPr lang="en-US" sz="1600">
                <a:solidFill>
                  <a:srgbClr val="7B8490"/>
                </a:solidFill>
              </a:rPr>
              <a:t> </a:t>
            </a:r>
            <a:r>
              <a:rPr lang="en-US" sz="1600" err="1">
                <a:solidFill>
                  <a:srgbClr val="7B8490"/>
                </a:solidFill>
              </a:rPr>
              <a:t>ditione</a:t>
            </a:r>
            <a:r>
              <a:rPr lang="en-US" sz="1600">
                <a:solidFill>
                  <a:srgbClr val="7B8490"/>
                </a:solidFill>
              </a:rPr>
              <a:t> </a:t>
            </a:r>
            <a:r>
              <a:rPr lang="en-US" sz="1600" err="1">
                <a:solidFill>
                  <a:srgbClr val="7B8490"/>
                </a:solidFill>
              </a:rPr>
              <a:t>derum</a:t>
            </a:r>
            <a:r>
              <a:rPr lang="en-US" sz="1600">
                <a:solidFill>
                  <a:srgbClr val="7B8490"/>
                </a:solidFill>
              </a:rPr>
              <a:t> </a:t>
            </a:r>
            <a:r>
              <a:rPr lang="en-US" sz="1600" err="1">
                <a:solidFill>
                  <a:srgbClr val="7B8490"/>
                </a:solidFill>
              </a:rPr>
              <a:t>audae</a:t>
            </a:r>
            <a:r>
              <a:rPr lang="en-US" sz="1600">
                <a:solidFill>
                  <a:srgbClr val="7B8490"/>
                </a:solidFill>
              </a:rPr>
              <a:t>.</a:t>
            </a:r>
          </a:p>
        </p:txBody>
      </p:sp>
      <p:sp>
        <p:nvSpPr>
          <p:cNvPr id="11" name="Text Placeholder 10">
            <a:extLst>
              <a:ext uri="{FF2B5EF4-FFF2-40B4-BE49-F238E27FC236}">
                <a16:creationId xmlns:a16="http://schemas.microsoft.com/office/drawing/2014/main" id="{EFF1E045-E1FE-4743-9337-9CEC1819896C}"/>
              </a:ext>
            </a:extLst>
          </p:cNvPr>
          <p:cNvSpPr>
            <a:spLocks noGrp="1"/>
          </p:cNvSpPr>
          <p:nvPr>
            <p:ph type="body" sz="quarter" idx="12" hasCustomPrompt="1"/>
          </p:nvPr>
        </p:nvSpPr>
        <p:spPr>
          <a:xfrm>
            <a:off x="508002" y="2870200"/>
            <a:ext cx="6066367" cy="3657600"/>
          </a:xfrm>
        </p:spPr>
        <p:txBody>
          <a:bodyPr>
            <a:normAutofit/>
          </a:bodyPr>
          <a:lstStyle>
            <a:lvl1pPr>
              <a:defRPr sz="1400">
                <a:solidFill>
                  <a:srgbClr val="7B8490"/>
                </a:solidFill>
                <a:latin typeface="Arial" panose="020B0604020202020204" pitchFamily="34" charset="0"/>
                <a:cs typeface="Arial" panose="020B0604020202020204" pitchFamily="34" charset="0"/>
              </a:defRPr>
            </a:lvl1pPr>
            <a:lvl5pPr marL="11113"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400">
                <a:latin typeface="+mn-lt"/>
              </a:defRPr>
            </a:lvl5pPr>
          </a:lstStyle>
          <a:p>
            <a:r>
              <a:rPr lang="en-US" sz="1400" err="1">
                <a:solidFill>
                  <a:srgbClr val="7B8490"/>
                </a:solidFill>
              </a:rPr>
              <a:t>Ellignatis</a:t>
            </a:r>
            <a:r>
              <a:rPr lang="en-US" sz="1400">
                <a:solidFill>
                  <a:srgbClr val="7B8490"/>
                </a:solidFill>
              </a:rPr>
              <a:t> </a:t>
            </a:r>
            <a:r>
              <a:rPr lang="en-US" sz="1400" err="1">
                <a:solidFill>
                  <a:srgbClr val="7B8490"/>
                </a:solidFill>
              </a:rPr>
              <a:t>erum</a:t>
            </a:r>
            <a:r>
              <a:rPr lang="en-US" sz="1400">
                <a:solidFill>
                  <a:srgbClr val="7B8490"/>
                </a:solidFill>
              </a:rPr>
              <a:t> </a:t>
            </a:r>
            <a:r>
              <a:rPr lang="en-US" sz="1400" err="1">
                <a:solidFill>
                  <a:srgbClr val="7B8490"/>
                </a:solidFill>
              </a:rPr>
              <a:t>estiandi</a:t>
            </a:r>
            <a:r>
              <a:rPr lang="en-US" sz="1400">
                <a:solidFill>
                  <a:srgbClr val="7B8490"/>
                </a:solidFill>
              </a:rPr>
              <a:t> ad que </a:t>
            </a:r>
            <a:r>
              <a:rPr lang="en-US" sz="1400" err="1">
                <a:solidFill>
                  <a:srgbClr val="7B8490"/>
                </a:solidFill>
              </a:rPr>
              <a:t>porestis</a:t>
            </a:r>
            <a:r>
              <a:rPr lang="en-US" sz="1400">
                <a:solidFill>
                  <a:srgbClr val="7B8490"/>
                </a:solidFill>
              </a:rPr>
              <a:t> </a:t>
            </a:r>
            <a:r>
              <a:rPr lang="en-US" sz="1400" err="1">
                <a:solidFill>
                  <a:srgbClr val="7B8490"/>
                </a:solidFill>
              </a:rPr>
              <a:t>aut</a:t>
            </a:r>
            <a:r>
              <a:rPr lang="en-US" sz="1400">
                <a:solidFill>
                  <a:srgbClr val="7B8490"/>
                </a:solidFill>
              </a:rPr>
              <a:t> </a:t>
            </a:r>
            <a:r>
              <a:rPr lang="en-US" sz="1400" err="1">
                <a:solidFill>
                  <a:srgbClr val="7B8490"/>
                </a:solidFill>
              </a:rPr>
              <a:t>eos</a:t>
            </a:r>
            <a:r>
              <a:rPr lang="en-US" sz="1400">
                <a:solidFill>
                  <a:srgbClr val="7B8490"/>
                </a:solidFill>
              </a:rPr>
              <a:t> </a:t>
            </a:r>
            <a:r>
              <a:rPr lang="en-US" sz="1400" err="1">
                <a:solidFill>
                  <a:srgbClr val="7B8490"/>
                </a:solidFill>
              </a:rPr>
              <a:t>nim</a:t>
            </a:r>
            <a:r>
              <a:rPr lang="en-US" sz="1400">
                <a:solidFill>
                  <a:srgbClr val="7B8490"/>
                </a:solidFill>
              </a:rPr>
              <a:t> </a:t>
            </a:r>
            <a:r>
              <a:rPr lang="en-US" sz="1400" err="1">
                <a:solidFill>
                  <a:srgbClr val="7B8490"/>
                </a:solidFill>
              </a:rPr>
              <a:t>archit</a:t>
            </a:r>
            <a:r>
              <a:rPr lang="en-US" sz="1400">
                <a:solidFill>
                  <a:srgbClr val="7B8490"/>
                </a:solidFill>
              </a:rPr>
              <a:t> </a:t>
            </a:r>
            <a:r>
              <a:rPr lang="en-US" sz="1400" err="1">
                <a:solidFill>
                  <a:srgbClr val="7B8490"/>
                </a:solidFill>
              </a:rPr>
              <a:t>acerum</a:t>
            </a:r>
            <a:r>
              <a:rPr lang="en-US" sz="1400">
                <a:solidFill>
                  <a:srgbClr val="7B8490"/>
                </a:solidFill>
              </a:rPr>
              <a:t> </a:t>
            </a:r>
            <a:r>
              <a:rPr lang="en-US" sz="1400" err="1">
                <a:solidFill>
                  <a:srgbClr val="7B8490"/>
                </a:solidFill>
              </a:rPr>
              <a:t>ditione</a:t>
            </a:r>
            <a:r>
              <a:rPr lang="en-US" sz="1400">
                <a:solidFill>
                  <a:srgbClr val="7B8490"/>
                </a:solidFill>
              </a:rPr>
              <a:t> </a:t>
            </a:r>
            <a:r>
              <a:rPr lang="en-US" sz="1400" err="1">
                <a:solidFill>
                  <a:srgbClr val="7B8490"/>
                </a:solidFill>
              </a:rPr>
              <a:t>derum</a:t>
            </a:r>
            <a:r>
              <a:rPr lang="en-US" sz="1400">
                <a:solidFill>
                  <a:srgbClr val="7B8490"/>
                </a:solidFill>
              </a:rPr>
              <a:t> </a:t>
            </a:r>
            <a:r>
              <a:rPr lang="en-US" sz="1400" err="1">
                <a:solidFill>
                  <a:srgbClr val="7B8490"/>
                </a:solidFill>
              </a:rPr>
              <a:t>audae</a:t>
            </a:r>
            <a:r>
              <a:rPr lang="en-US" sz="1400">
                <a:solidFill>
                  <a:srgbClr val="7B8490"/>
                </a:solidFill>
              </a:rPr>
              <a:t> </a:t>
            </a:r>
            <a:r>
              <a:rPr lang="en-US" sz="1400" err="1">
                <a:solidFill>
                  <a:srgbClr val="7B8490"/>
                </a:solidFill>
              </a:rPr>
              <a:t>perum</a:t>
            </a:r>
            <a:r>
              <a:rPr lang="en-US" sz="1400">
                <a:solidFill>
                  <a:srgbClr val="7B8490"/>
                </a:solidFill>
              </a:rPr>
              <a:t> </a:t>
            </a:r>
            <a:r>
              <a:rPr lang="en-US" sz="1400" err="1">
                <a:solidFill>
                  <a:srgbClr val="7B8490"/>
                </a:solidFill>
              </a:rPr>
              <a:t>nis</a:t>
            </a:r>
            <a:r>
              <a:rPr lang="en-US" sz="1400">
                <a:solidFill>
                  <a:srgbClr val="7B8490"/>
                </a:solidFill>
              </a:rPr>
              <a:t> </a:t>
            </a:r>
            <a:r>
              <a:rPr lang="en-US" sz="1400" err="1">
                <a:solidFill>
                  <a:srgbClr val="7B8490"/>
                </a:solidFill>
              </a:rPr>
              <a:t>quostiae</a:t>
            </a:r>
            <a:r>
              <a:rPr lang="en-US" sz="1400">
                <a:solidFill>
                  <a:srgbClr val="7B8490"/>
                </a:solidFill>
              </a:rPr>
              <a:t> </a:t>
            </a:r>
            <a:r>
              <a:rPr lang="en-US" sz="1400" err="1">
                <a:solidFill>
                  <a:srgbClr val="7B8490"/>
                </a:solidFill>
              </a:rPr>
              <a:t>eario</a:t>
            </a:r>
            <a:r>
              <a:rPr lang="en-US" sz="1400">
                <a:solidFill>
                  <a:srgbClr val="7B8490"/>
                </a:solidFill>
              </a:rPr>
              <a:t> </a:t>
            </a:r>
            <a:r>
              <a:rPr lang="en-US" sz="1400" err="1">
                <a:solidFill>
                  <a:srgbClr val="7B8490"/>
                </a:solidFill>
              </a:rPr>
              <a:t>verupta</a:t>
            </a:r>
            <a:r>
              <a:rPr lang="en-US" sz="1400">
                <a:solidFill>
                  <a:srgbClr val="7B8490"/>
                </a:solidFill>
              </a:rPr>
              <a:t> </a:t>
            </a:r>
            <a:r>
              <a:rPr lang="en-US" sz="1400" err="1">
                <a:solidFill>
                  <a:srgbClr val="7B8490"/>
                </a:solidFill>
              </a:rPr>
              <a:t>doluptatasi</a:t>
            </a:r>
            <a:r>
              <a:rPr lang="en-US" sz="1400">
                <a:solidFill>
                  <a:srgbClr val="7B8490"/>
                </a:solidFill>
              </a:rPr>
              <a:t> </a:t>
            </a:r>
            <a:r>
              <a:rPr lang="en-US" sz="1400" err="1">
                <a:solidFill>
                  <a:srgbClr val="7B8490"/>
                </a:solidFill>
              </a:rPr>
              <a:t>aut</a:t>
            </a:r>
            <a:r>
              <a:rPr lang="en-US" sz="1400">
                <a:solidFill>
                  <a:srgbClr val="7B8490"/>
                </a:solidFill>
              </a:rPr>
              <a:t> qui od </a:t>
            </a:r>
            <a:r>
              <a:rPr lang="en-US" sz="1400" err="1">
                <a:solidFill>
                  <a:srgbClr val="7B8490"/>
                </a:solidFill>
              </a:rPr>
              <a:t>magnimolupta</a:t>
            </a:r>
            <a:r>
              <a:rPr lang="en-US" sz="1400">
                <a:solidFill>
                  <a:srgbClr val="7B8490"/>
                </a:solidFill>
              </a:rPr>
              <a:t> qui </a:t>
            </a:r>
            <a:r>
              <a:rPr lang="en-US" sz="1400" err="1">
                <a:solidFill>
                  <a:srgbClr val="7B8490"/>
                </a:solidFill>
              </a:rPr>
              <a:t>consequidem</a:t>
            </a:r>
            <a:r>
              <a:rPr lang="en-US" sz="1400">
                <a:solidFill>
                  <a:srgbClr val="7B8490"/>
                </a:solidFill>
              </a:rPr>
              <a:t>. Nam </a:t>
            </a:r>
            <a:r>
              <a:rPr lang="en-US" sz="1400" err="1">
                <a:solidFill>
                  <a:srgbClr val="7B8490"/>
                </a:solidFill>
              </a:rPr>
              <a:t>faceatur</a:t>
            </a:r>
            <a:r>
              <a:rPr lang="en-US" sz="1400">
                <a:solidFill>
                  <a:srgbClr val="7B8490"/>
                </a:solidFill>
              </a:rPr>
              <a:t>.</a:t>
            </a:r>
          </a:p>
        </p:txBody>
      </p:sp>
    </p:spTree>
    <p:extLst>
      <p:ext uri="{BB962C8B-B14F-4D97-AF65-F5344CB8AC3E}">
        <p14:creationId xmlns:p14="http://schemas.microsoft.com/office/powerpoint/2010/main" val="12973663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Quote or Descripti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5051182" y="2350141"/>
            <a:ext cx="5875319" cy="3182559"/>
          </a:xfrm>
        </p:spPr>
        <p:txBody>
          <a:bodyPr/>
          <a:lstStyle>
            <a:lvl1pPr marL="0" indent="0">
              <a:buNone/>
              <a:defRPr b="1">
                <a:solidFill>
                  <a:srgbClr val="355376"/>
                </a:solidFill>
              </a:defRPr>
            </a:lvl1pPr>
          </a:lstStyle>
          <a:p>
            <a:pPr lvl="0"/>
            <a:r>
              <a:rPr lang="en-US" b="1"/>
              <a:t>Quote fact or description text here. Use for slides that need to be printed.”</a:t>
            </a:r>
          </a:p>
        </p:txBody>
      </p:sp>
      <p:sp>
        <p:nvSpPr>
          <p:cNvPr id="17" name="Picture Placeholder 15">
            <a:extLst>
              <a:ext uri="{FF2B5EF4-FFF2-40B4-BE49-F238E27FC236}">
                <a16:creationId xmlns:a16="http://schemas.microsoft.com/office/drawing/2014/main" id="{1662C825-4DC0-374B-B62D-7D77F10BF497}"/>
              </a:ext>
            </a:extLst>
          </p:cNvPr>
          <p:cNvSpPr>
            <a:spLocks noGrp="1"/>
          </p:cNvSpPr>
          <p:nvPr>
            <p:ph type="pic" sz="quarter" idx="10"/>
          </p:nvPr>
        </p:nvSpPr>
        <p:spPr>
          <a:xfrm>
            <a:off x="1875395" y="2339978"/>
            <a:ext cx="2789767" cy="2092325"/>
          </a:xfrm>
        </p:spPr>
        <p:txBody>
          <a:bodyPr anchor="t">
            <a:normAutofit/>
          </a:bodyPr>
          <a:lstStyle>
            <a:lvl1pPr marL="0" indent="0" algn="ctr">
              <a:buNone/>
              <a:defRPr sz="1500">
                <a:solidFill>
                  <a:srgbClr val="355376"/>
                </a:solidFill>
              </a:defRPr>
            </a:lvl1pPr>
          </a:lstStyle>
          <a:p>
            <a:endParaRPr lang="en-US"/>
          </a:p>
          <a:p>
            <a:r>
              <a:rPr lang="en-US"/>
              <a:t>Click to insert photo</a:t>
            </a:r>
          </a:p>
        </p:txBody>
      </p:sp>
      <p:sp>
        <p:nvSpPr>
          <p:cNvPr id="18" name="Slide Number Placeholder 5">
            <a:extLst>
              <a:ext uri="{FF2B5EF4-FFF2-40B4-BE49-F238E27FC236}">
                <a16:creationId xmlns:a16="http://schemas.microsoft.com/office/drawing/2014/main" id="{45105A37-8213-F04F-9EE2-AAD11107EEDE}"/>
              </a:ext>
            </a:extLst>
          </p:cNvPr>
          <p:cNvSpPr>
            <a:spLocks noGrp="1"/>
          </p:cNvSpPr>
          <p:nvPr>
            <p:ph type="sldNum" sz="quarter" idx="4"/>
          </p:nvPr>
        </p:nvSpPr>
        <p:spPr>
          <a:xfrm>
            <a:off x="9225776" y="6447102"/>
            <a:ext cx="2743200" cy="274377"/>
          </a:xfrm>
          <a:prstGeom prst="rect">
            <a:avLst/>
          </a:prstGeom>
        </p:spPr>
        <p:txBody>
          <a:bodyPr/>
          <a:lstStyle>
            <a:lvl1pPr algn="r">
              <a:defRPr sz="1000">
                <a:solidFill>
                  <a:schemeClr val="tx1">
                    <a:lumMod val="50000"/>
                    <a:lumOff val="50000"/>
                  </a:schemeClr>
                </a:solidFill>
              </a:defRPr>
            </a:lvl1pPr>
          </a:lstStyle>
          <a:p>
            <a:fld id="{6D8456DB-9848-8B4C-B3FD-8382082A6DD4}" type="slidenum">
              <a:rPr lang="en-US" smtClean="0"/>
              <a:pPr/>
              <a:t>‹#›</a:t>
            </a:fld>
            <a:endParaRPr lang="en-US"/>
          </a:p>
        </p:txBody>
      </p:sp>
    </p:spTree>
    <p:extLst>
      <p:ext uri="{BB962C8B-B14F-4D97-AF65-F5344CB8AC3E}">
        <p14:creationId xmlns:p14="http://schemas.microsoft.com/office/powerpoint/2010/main" val="184686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Photo Collage 1">
    <p:spTree>
      <p:nvGrpSpPr>
        <p:cNvPr id="1" name=""/>
        <p:cNvGrpSpPr/>
        <p:nvPr/>
      </p:nvGrpSpPr>
      <p:grpSpPr>
        <a:xfrm>
          <a:off x="0" y="0"/>
          <a:ext cx="0" cy="0"/>
          <a:chOff x="0" y="0"/>
          <a:chExt cx="0" cy="0"/>
        </a:xfrm>
      </p:grpSpPr>
      <p:sp>
        <p:nvSpPr>
          <p:cNvPr id="31" name="Picture Placeholder 25">
            <a:extLst>
              <a:ext uri="{FF2B5EF4-FFF2-40B4-BE49-F238E27FC236}">
                <a16:creationId xmlns:a16="http://schemas.microsoft.com/office/drawing/2014/main" id="{7F66145B-BA0F-6847-85B5-588ADE8E5E66}"/>
              </a:ext>
            </a:extLst>
          </p:cNvPr>
          <p:cNvSpPr>
            <a:spLocks noGrp="1"/>
          </p:cNvSpPr>
          <p:nvPr>
            <p:ph type="pic" sz="quarter" idx="17" hasCustomPrompt="1"/>
          </p:nvPr>
        </p:nvSpPr>
        <p:spPr>
          <a:xfrm>
            <a:off x="6169153" y="4780151"/>
            <a:ext cx="6022848" cy="2077850"/>
          </a:xfrm>
        </p:spPr>
        <p:txBody>
          <a:bodyPr anchor="ctr">
            <a:normAutofit/>
          </a:bodyPr>
          <a:lstStyle>
            <a:lvl1pPr algn="ctr">
              <a:defRPr sz="1500"/>
            </a:lvl1pPr>
          </a:lstStyle>
          <a:p>
            <a:r>
              <a:rPr lang="en-US"/>
              <a:t>Click to insert photo</a:t>
            </a:r>
          </a:p>
        </p:txBody>
      </p:sp>
      <p:sp>
        <p:nvSpPr>
          <p:cNvPr id="24" name="Picture Placeholder 23">
            <a:extLst>
              <a:ext uri="{FF2B5EF4-FFF2-40B4-BE49-F238E27FC236}">
                <a16:creationId xmlns:a16="http://schemas.microsoft.com/office/drawing/2014/main" id="{DDDF4FCF-1BE6-5644-99E3-8D33B6F6A0E9}"/>
              </a:ext>
            </a:extLst>
          </p:cNvPr>
          <p:cNvSpPr>
            <a:spLocks noGrp="1"/>
          </p:cNvSpPr>
          <p:nvPr>
            <p:ph type="pic" sz="quarter" idx="13" hasCustomPrompt="1"/>
          </p:nvPr>
        </p:nvSpPr>
        <p:spPr>
          <a:xfrm>
            <a:off x="2" y="1"/>
            <a:ext cx="6093884" cy="6858000"/>
          </a:xfrm>
        </p:spPr>
        <p:txBody>
          <a:bodyPr anchor="ctr">
            <a:normAutofit/>
          </a:bodyPr>
          <a:lstStyle>
            <a:lvl1pPr algn="ctr">
              <a:defRPr sz="1500"/>
            </a:lvl1pPr>
          </a:lstStyle>
          <a:p>
            <a:r>
              <a:rPr lang="en-US"/>
              <a:t>Click to insert photo</a:t>
            </a:r>
          </a:p>
        </p:txBody>
      </p:sp>
      <p:sp>
        <p:nvSpPr>
          <p:cNvPr id="26" name="Picture Placeholder 25">
            <a:extLst>
              <a:ext uri="{FF2B5EF4-FFF2-40B4-BE49-F238E27FC236}">
                <a16:creationId xmlns:a16="http://schemas.microsoft.com/office/drawing/2014/main" id="{878282D8-44AC-244C-9ED5-89D9A593B3C2}"/>
              </a:ext>
            </a:extLst>
          </p:cNvPr>
          <p:cNvSpPr>
            <a:spLocks noGrp="1"/>
          </p:cNvSpPr>
          <p:nvPr>
            <p:ph type="pic" sz="quarter" idx="14" hasCustomPrompt="1"/>
          </p:nvPr>
        </p:nvSpPr>
        <p:spPr>
          <a:xfrm>
            <a:off x="6169153" y="0"/>
            <a:ext cx="6022848" cy="2051050"/>
          </a:xfrm>
        </p:spPr>
        <p:txBody>
          <a:bodyPr anchor="ctr">
            <a:normAutofit/>
          </a:bodyPr>
          <a:lstStyle>
            <a:lvl1pPr algn="ctr">
              <a:defRPr sz="1500"/>
            </a:lvl1pPr>
          </a:lstStyle>
          <a:p>
            <a:r>
              <a:rPr lang="en-US"/>
              <a:t>Click to insert photo</a:t>
            </a:r>
          </a:p>
        </p:txBody>
      </p:sp>
      <p:sp>
        <p:nvSpPr>
          <p:cNvPr id="28" name="Picture Placeholder 27">
            <a:extLst>
              <a:ext uri="{FF2B5EF4-FFF2-40B4-BE49-F238E27FC236}">
                <a16:creationId xmlns:a16="http://schemas.microsoft.com/office/drawing/2014/main" id="{10EFC9D6-F9BE-1148-A09C-8094A26BF5E5}"/>
              </a:ext>
            </a:extLst>
          </p:cNvPr>
          <p:cNvSpPr>
            <a:spLocks noGrp="1"/>
          </p:cNvSpPr>
          <p:nvPr>
            <p:ph type="pic" sz="quarter" idx="15" hasCustomPrompt="1"/>
          </p:nvPr>
        </p:nvSpPr>
        <p:spPr>
          <a:xfrm>
            <a:off x="6170084" y="2112901"/>
            <a:ext cx="2975253" cy="2605405"/>
          </a:xfrm>
        </p:spPr>
        <p:txBody>
          <a:bodyPr anchor="ctr">
            <a:normAutofit/>
          </a:bodyPr>
          <a:lstStyle>
            <a:lvl1pPr algn="ctr">
              <a:defRPr sz="1500"/>
            </a:lvl1pPr>
          </a:lstStyle>
          <a:p>
            <a:r>
              <a:rPr lang="en-US"/>
              <a:t>Click to insert photo</a:t>
            </a:r>
          </a:p>
        </p:txBody>
      </p:sp>
      <p:sp>
        <p:nvSpPr>
          <p:cNvPr id="30" name="Picture Placeholder 27">
            <a:extLst>
              <a:ext uri="{FF2B5EF4-FFF2-40B4-BE49-F238E27FC236}">
                <a16:creationId xmlns:a16="http://schemas.microsoft.com/office/drawing/2014/main" id="{3972C9C6-FDBF-8044-9F9F-E6BCC4921049}"/>
              </a:ext>
            </a:extLst>
          </p:cNvPr>
          <p:cNvSpPr>
            <a:spLocks noGrp="1"/>
          </p:cNvSpPr>
          <p:nvPr>
            <p:ph type="pic" sz="quarter" idx="16" hasCustomPrompt="1"/>
          </p:nvPr>
        </p:nvSpPr>
        <p:spPr>
          <a:xfrm>
            <a:off x="9230785" y="2112901"/>
            <a:ext cx="2961216" cy="2605405"/>
          </a:xfrm>
        </p:spPr>
        <p:txBody>
          <a:bodyPr anchor="ctr">
            <a:normAutofit/>
          </a:bodyPr>
          <a:lstStyle>
            <a:lvl1pPr algn="ctr">
              <a:defRPr sz="1500"/>
            </a:lvl1pPr>
          </a:lstStyle>
          <a:p>
            <a:r>
              <a:rPr lang="en-US"/>
              <a:t>Click to insert photo</a:t>
            </a:r>
          </a:p>
        </p:txBody>
      </p:sp>
      <p:sp>
        <p:nvSpPr>
          <p:cNvPr id="32" name="Slide Number Placeholder 5">
            <a:extLst>
              <a:ext uri="{FF2B5EF4-FFF2-40B4-BE49-F238E27FC236}">
                <a16:creationId xmlns:a16="http://schemas.microsoft.com/office/drawing/2014/main" id="{FEDD700A-7C0D-2747-A90A-DA6EC4953006}"/>
              </a:ext>
            </a:extLst>
          </p:cNvPr>
          <p:cNvSpPr>
            <a:spLocks noGrp="1"/>
          </p:cNvSpPr>
          <p:nvPr>
            <p:ph type="sldNum" sz="quarter" idx="4"/>
          </p:nvPr>
        </p:nvSpPr>
        <p:spPr>
          <a:xfrm>
            <a:off x="9225776" y="6447102"/>
            <a:ext cx="2743200" cy="274377"/>
          </a:xfrm>
          <a:prstGeom prst="rect">
            <a:avLst/>
          </a:prstGeom>
        </p:spPr>
        <p:txBody>
          <a:bodyPr/>
          <a:lstStyle>
            <a:lvl1pPr algn="r">
              <a:defRPr sz="1000">
                <a:solidFill>
                  <a:schemeClr val="bg1"/>
                </a:solidFill>
              </a:defRPr>
            </a:lvl1pPr>
          </a:lstStyle>
          <a:p>
            <a:fld id="{6D8456DB-9848-8B4C-B3FD-8382082A6DD4}" type="slidenum">
              <a:rPr lang="en-US" smtClean="0"/>
              <a:pPr/>
              <a:t>‹#›</a:t>
            </a:fld>
            <a:endParaRPr lang="en-US"/>
          </a:p>
        </p:txBody>
      </p:sp>
    </p:spTree>
    <p:extLst>
      <p:ext uri="{BB962C8B-B14F-4D97-AF65-F5344CB8AC3E}">
        <p14:creationId xmlns:p14="http://schemas.microsoft.com/office/powerpoint/2010/main" val="42487519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hoto Collage 2">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DDDF4FCF-1BE6-5644-99E3-8D33B6F6A0E9}"/>
              </a:ext>
            </a:extLst>
          </p:cNvPr>
          <p:cNvSpPr>
            <a:spLocks noGrp="1"/>
          </p:cNvSpPr>
          <p:nvPr>
            <p:ph type="pic" sz="quarter" idx="13" hasCustomPrompt="1"/>
          </p:nvPr>
        </p:nvSpPr>
        <p:spPr>
          <a:xfrm>
            <a:off x="6098395" y="0"/>
            <a:ext cx="6093884" cy="6858000"/>
          </a:xfrm>
        </p:spPr>
        <p:txBody>
          <a:bodyPr anchor="ctr">
            <a:normAutofit/>
          </a:bodyPr>
          <a:lstStyle>
            <a:lvl1pPr algn="ctr">
              <a:defRPr sz="1500"/>
            </a:lvl1pPr>
          </a:lstStyle>
          <a:p>
            <a:r>
              <a:rPr lang="en-US"/>
              <a:t>Click to insert photo</a:t>
            </a:r>
          </a:p>
        </p:txBody>
      </p:sp>
      <p:sp>
        <p:nvSpPr>
          <p:cNvPr id="28" name="Picture Placeholder 27">
            <a:extLst>
              <a:ext uri="{FF2B5EF4-FFF2-40B4-BE49-F238E27FC236}">
                <a16:creationId xmlns:a16="http://schemas.microsoft.com/office/drawing/2014/main" id="{10EFC9D6-F9BE-1148-A09C-8094A26BF5E5}"/>
              </a:ext>
            </a:extLst>
          </p:cNvPr>
          <p:cNvSpPr>
            <a:spLocks noGrp="1"/>
          </p:cNvSpPr>
          <p:nvPr>
            <p:ph type="pic" sz="quarter" idx="15" hasCustomPrompt="1"/>
          </p:nvPr>
        </p:nvSpPr>
        <p:spPr>
          <a:xfrm>
            <a:off x="6687" y="4252598"/>
            <a:ext cx="2975253" cy="2605405"/>
          </a:xfrm>
        </p:spPr>
        <p:txBody>
          <a:bodyPr anchor="ctr">
            <a:normAutofit/>
          </a:bodyPr>
          <a:lstStyle>
            <a:lvl1pPr algn="ctr">
              <a:defRPr sz="1500"/>
            </a:lvl1pPr>
          </a:lstStyle>
          <a:p>
            <a:r>
              <a:rPr lang="en-US"/>
              <a:t>Click to insert photo</a:t>
            </a:r>
          </a:p>
        </p:txBody>
      </p:sp>
      <p:sp>
        <p:nvSpPr>
          <p:cNvPr id="30" name="Picture Placeholder 27">
            <a:extLst>
              <a:ext uri="{FF2B5EF4-FFF2-40B4-BE49-F238E27FC236}">
                <a16:creationId xmlns:a16="http://schemas.microsoft.com/office/drawing/2014/main" id="{3972C9C6-FDBF-8044-9F9F-E6BCC4921049}"/>
              </a:ext>
            </a:extLst>
          </p:cNvPr>
          <p:cNvSpPr>
            <a:spLocks noGrp="1"/>
          </p:cNvSpPr>
          <p:nvPr>
            <p:ph type="pic" sz="quarter" idx="16" hasCustomPrompt="1"/>
          </p:nvPr>
        </p:nvSpPr>
        <p:spPr>
          <a:xfrm>
            <a:off x="3067387" y="4252598"/>
            <a:ext cx="2961216" cy="2605405"/>
          </a:xfrm>
        </p:spPr>
        <p:txBody>
          <a:bodyPr anchor="ctr">
            <a:normAutofit/>
          </a:bodyPr>
          <a:lstStyle>
            <a:lvl1pPr algn="ctr">
              <a:defRPr sz="1500"/>
            </a:lvl1pPr>
          </a:lstStyle>
          <a:p>
            <a:r>
              <a:rPr lang="en-US"/>
              <a:t>Click to insert photo</a:t>
            </a:r>
          </a:p>
        </p:txBody>
      </p:sp>
      <p:sp>
        <p:nvSpPr>
          <p:cNvPr id="9" name="Rectangle 8">
            <a:extLst>
              <a:ext uri="{FF2B5EF4-FFF2-40B4-BE49-F238E27FC236}">
                <a16:creationId xmlns:a16="http://schemas.microsoft.com/office/drawing/2014/main" id="{5F398C94-09E3-E443-BD72-402831A5FB92}"/>
              </a:ext>
            </a:extLst>
          </p:cNvPr>
          <p:cNvSpPr/>
          <p:nvPr userDrawn="1"/>
        </p:nvSpPr>
        <p:spPr>
          <a:xfrm>
            <a:off x="4" y="-10158"/>
            <a:ext cx="6028601" cy="4204472"/>
          </a:xfrm>
          <a:prstGeom prst="rect">
            <a:avLst/>
          </a:prstGeom>
          <a:solidFill>
            <a:srgbClr val="007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a:extLst>
              <a:ext uri="{FF2B5EF4-FFF2-40B4-BE49-F238E27FC236}">
                <a16:creationId xmlns:a16="http://schemas.microsoft.com/office/drawing/2014/main" id="{65613299-8002-CC4C-B9FB-1299D82FC71E}"/>
              </a:ext>
            </a:extLst>
          </p:cNvPr>
          <p:cNvSpPr>
            <a:spLocks noGrp="1"/>
          </p:cNvSpPr>
          <p:nvPr>
            <p:ph type="body" sz="quarter" idx="18" hasCustomPrompt="1"/>
          </p:nvPr>
        </p:nvSpPr>
        <p:spPr>
          <a:xfrm>
            <a:off x="549122" y="2583995"/>
            <a:ext cx="1825167" cy="580049"/>
          </a:xfrm>
        </p:spPr>
        <p:txBody>
          <a:bodyPr>
            <a:noAutofit/>
          </a:bodyPr>
          <a:lstStyle>
            <a:lvl1pPr>
              <a:defRPr sz="4500" b="1" i="0">
                <a:solidFill>
                  <a:schemeClr val="bg1"/>
                </a:solidFill>
                <a:latin typeface="Arial Black" panose="020B0604020202020204" pitchFamily="34" charset="0"/>
                <a:cs typeface="Arial Black" panose="020B0604020202020204" pitchFamily="34" charset="0"/>
              </a:defRPr>
            </a:lvl1pPr>
          </a:lstStyle>
          <a:p>
            <a:pPr lvl="0"/>
            <a:r>
              <a:rPr lang="en-US"/>
              <a:t>00</a:t>
            </a:r>
          </a:p>
        </p:txBody>
      </p:sp>
      <p:sp>
        <p:nvSpPr>
          <p:cNvPr id="25" name="Text Placeholder 5">
            <a:extLst>
              <a:ext uri="{FF2B5EF4-FFF2-40B4-BE49-F238E27FC236}">
                <a16:creationId xmlns:a16="http://schemas.microsoft.com/office/drawing/2014/main" id="{369467F2-9A18-5A4E-BD12-75A381AFFE64}"/>
              </a:ext>
            </a:extLst>
          </p:cNvPr>
          <p:cNvSpPr>
            <a:spLocks noGrp="1"/>
          </p:cNvSpPr>
          <p:nvPr>
            <p:ph type="body" sz="quarter" idx="19" hasCustomPrompt="1"/>
          </p:nvPr>
        </p:nvSpPr>
        <p:spPr>
          <a:xfrm>
            <a:off x="2791067" y="2587597"/>
            <a:ext cx="1825167" cy="580049"/>
          </a:xfrm>
        </p:spPr>
        <p:txBody>
          <a:bodyPr>
            <a:noAutofit/>
          </a:bodyPr>
          <a:lstStyle>
            <a:lvl1pPr>
              <a:defRPr sz="4500" b="1" i="0">
                <a:solidFill>
                  <a:schemeClr val="bg1"/>
                </a:solidFill>
                <a:latin typeface="Arial Black" panose="020B0604020202020204" pitchFamily="34" charset="0"/>
                <a:cs typeface="Arial Black" panose="020B0604020202020204" pitchFamily="34" charset="0"/>
              </a:defRPr>
            </a:lvl1pPr>
          </a:lstStyle>
          <a:p>
            <a:pPr lvl="0"/>
            <a:r>
              <a:rPr lang="en-US"/>
              <a:t>00</a:t>
            </a:r>
          </a:p>
        </p:txBody>
      </p:sp>
      <p:sp>
        <p:nvSpPr>
          <p:cNvPr id="32" name="Text Placeholder 5">
            <a:extLst>
              <a:ext uri="{FF2B5EF4-FFF2-40B4-BE49-F238E27FC236}">
                <a16:creationId xmlns:a16="http://schemas.microsoft.com/office/drawing/2014/main" id="{9FFA2760-9AA1-2249-A593-713222E21B16}"/>
              </a:ext>
            </a:extLst>
          </p:cNvPr>
          <p:cNvSpPr>
            <a:spLocks noGrp="1"/>
          </p:cNvSpPr>
          <p:nvPr>
            <p:ph type="body" sz="quarter" idx="22" hasCustomPrompt="1"/>
          </p:nvPr>
        </p:nvSpPr>
        <p:spPr>
          <a:xfrm>
            <a:off x="564367" y="446722"/>
            <a:ext cx="5041900" cy="1859156"/>
          </a:xfrm>
        </p:spPr>
        <p:txBody>
          <a:bodyPr>
            <a:noAutofit/>
          </a:bodyPr>
          <a:lstStyle>
            <a:lvl1pPr>
              <a:defRPr sz="1800" b="1" i="0">
                <a:solidFill>
                  <a:schemeClr val="bg1"/>
                </a:solidFill>
                <a:latin typeface="+mn-lt"/>
                <a:cs typeface="Arial Black" panose="020B0604020202020204" pitchFamily="34" charset="0"/>
              </a:defRPr>
            </a:lvl1pPr>
          </a:lstStyle>
          <a:p>
            <a:pPr lvl="0"/>
            <a:r>
              <a:rPr lang="en-US"/>
              <a:t>Introduction copy </a:t>
            </a:r>
            <a:r>
              <a:rPr lang="en-US" err="1"/>
              <a:t>aut</a:t>
            </a:r>
            <a:r>
              <a:rPr lang="en-US"/>
              <a:t> </a:t>
            </a:r>
            <a:r>
              <a:rPr lang="en-US" err="1"/>
              <a:t>eos</a:t>
            </a:r>
            <a:r>
              <a:rPr lang="en-US"/>
              <a:t> </a:t>
            </a:r>
            <a:r>
              <a:rPr lang="en-US" err="1"/>
              <a:t>nim</a:t>
            </a:r>
            <a:r>
              <a:rPr lang="en-US"/>
              <a:t> </a:t>
            </a:r>
            <a:r>
              <a:rPr lang="en-US" err="1"/>
              <a:t>archit</a:t>
            </a:r>
            <a:r>
              <a:rPr lang="en-US"/>
              <a:t> </a:t>
            </a:r>
            <a:r>
              <a:rPr lang="en-US" err="1"/>
              <a:t>acerum</a:t>
            </a:r>
            <a:r>
              <a:rPr lang="en-US"/>
              <a:t> </a:t>
            </a:r>
            <a:r>
              <a:rPr lang="en-US" err="1"/>
              <a:t>ditione</a:t>
            </a:r>
            <a:r>
              <a:rPr lang="en-US"/>
              <a:t> </a:t>
            </a:r>
            <a:r>
              <a:rPr lang="en-US" err="1"/>
              <a:t>derum</a:t>
            </a:r>
            <a:r>
              <a:rPr lang="en-US"/>
              <a:t> </a:t>
            </a:r>
            <a:r>
              <a:rPr lang="en-US" err="1"/>
              <a:t>audae</a:t>
            </a:r>
            <a:r>
              <a:rPr lang="en-US"/>
              <a:t> </a:t>
            </a:r>
            <a:r>
              <a:rPr lang="en-US" err="1"/>
              <a:t>perum</a:t>
            </a:r>
            <a:r>
              <a:rPr lang="en-US"/>
              <a:t> </a:t>
            </a:r>
            <a:r>
              <a:rPr lang="en-US" err="1"/>
              <a:t>nis</a:t>
            </a:r>
            <a:r>
              <a:rPr lang="en-US"/>
              <a:t> </a:t>
            </a:r>
            <a:r>
              <a:rPr lang="en-US" err="1"/>
              <a:t>quostiae</a:t>
            </a:r>
            <a:r>
              <a:rPr lang="en-US"/>
              <a:t> </a:t>
            </a:r>
            <a:r>
              <a:rPr lang="en-US" err="1"/>
              <a:t>eario</a:t>
            </a:r>
            <a:r>
              <a:rPr lang="en-US"/>
              <a:t> </a:t>
            </a:r>
            <a:r>
              <a:rPr lang="en-US" err="1"/>
              <a:t>verupta</a:t>
            </a:r>
            <a:r>
              <a:rPr lang="en-US"/>
              <a:t> </a:t>
            </a:r>
            <a:r>
              <a:rPr lang="en-US" err="1"/>
              <a:t>doluptatasi</a:t>
            </a:r>
            <a:r>
              <a:rPr lang="en-US"/>
              <a:t> </a:t>
            </a:r>
            <a:r>
              <a:rPr lang="en-US" err="1"/>
              <a:t>aut</a:t>
            </a:r>
            <a:r>
              <a:rPr lang="en-US"/>
              <a:t> qui.</a:t>
            </a:r>
          </a:p>
        </p:txBody>
      </p:sp>
      <p:sp>
        <p:nvSpPr>
          <p:cNvPr id="33" name="Text Placeholder 5">
            <a:extLst>
              <a:ext uri="{FF2B5EF4-FFF2-40B4-BE49-F238E27FC236}">
                <a16:creationId xmlns:a16="http://schemas.microsoft.com/office/drawing/2014/main" id="{0C8C81F9-5E35-A241-A5FB-362CEFC19E5F}"/>
              </a:ext>
            </a:extLst>
          </p:cNvPr>
          <p:cNvSpPr>
            <a:spLocks noGrp="1"/>
          </p:cNvSpPr>
          <p:nvPr>
            <p:ph type="body" sz="quarter" idx="23" hasCustomPrompt="1"/>
          </p:nvPr>
        </p:nvSpPr>
        <p:spPr>
          <a:xfrm>
            <a:off x="564369" y="3164284"/>
            <a:ext cx="2006555" cy="871297"/>
          </a:xfrm>
        </p:spPr>
        <p:txBody>
          <a:bodyPr>
            <a:noAutofit/>
          </a:bodyPr>
          <a:lstStyle>
            <a:lvl1pPr>
              <a:defRPr sz="1400" b="1" i="0">
                <a:solidFill>
                  <a:schemeClr val="bg1"/>
                </a:solidFill>
                <a:latin typeface="+mn-lt"/>
                <a:cs typeface="Arial Black" panose="020B0604020202020204" pitchFamily="34" charset="0"/>
              </a:defRPr>
            </a:lvl1pPr>
          </a:lstStyle>
          <a:p>
            <a:pPr lvl="0"/>
            <a:r>
              <a:rPr lang="en-US"/>
              <a:t>Subtext for description of the stats</a:t>
            </a:r>
          </a:p>
        </p:txBody>
      </p:sp>
      <p:sp>
        <p:nvSpPr>
          <p:cNvPr id="34" name="Text Placeholder 5">
            <a:extLst>
              <a:ext uri="{FF2B5EF4-FFF2-40B4-BE49-F238E27FC236}">
                <a16:creationId xmlns:a16="http://schemas.microsoft.com/office/drawing/2014/main" id="{51EB5855-0600-0444-837A-0FBCBFBD25BF}"/>
              </a:ext>
            </a:extLst>
          </p:cNvPr>
          <p:cNvSpPr>
            <a:spLocks noGrp="1"/>
          </p:cNvSpPr>
          <p:nvPr>
            <p:ph type="body" sz="quarter" idx="24" hasCustomPrompt="1"/>
          </p:nvPr>
        </p:nvSpPr>
        <p:spPr>
          <a:xfrm>
            <a:off x="2779809" y="3164284"/>
            <a:ext cx="2006555" cy="871297"/>
          </a:xfrm>
        </p:spPr>
        <p:txBody>
          <a:bodyPr>
            <a:noAutofit/>
          </a:bodyPr>
          <a:lstStyle>
            <a:lvl1pPr>
              <a:defRPr sz="1400" b="1" i="0">
                <a:solidFill>
                  <a:schemeClr val="bg1"/>
                </a:solidFill>
                <a:latin typeface="+mn-lt"/>
                <a:cs typeface="Arial Black" panose="020B0604020202020204" pitchFamily="34" charset="0"/>
              </a:defRPr>
            </a:lvl1pPr>
          </a:lstStyle>
          <a:p>
            <a:pPr lvl="0"/>
            <a:r>
              <a:rPr lang="en-US"/>
              <a:t>Subtext for description of the stats</a:t>
            </a:r>
          </a:p>
        </p:txBody>
      </p:sp>
      <p:sp>
        <p:nvSpPr>
          <p:cNvPr id="35" name="Slide Number Placeholder 5">
            <a:extLst>
              <a:ext uri="{FF2B5EF4-FFF2-40B4-BE49-F238E27FC236}">
                <a16:creationId xmlns:a16="http://schemas.microsoft.com/office/drawing/2014/main" id="{C122E3BF-E011-754F-BC67-6A9087C68780}"/>
              </a:ext>
            </a:extLst>
          </p:cNvPr>
          <p:cNvSpPr>
            <a:spLocks noGrp="1"/>
          </p:cNvSpPr>
          <p:nvPr>
            <p:ph type="sldNum" sz="quarter" idx="4"/>
          </p:nvPr>
        </p:nvSpPr>
        <p:spPr>
          <a:xfrm>
            <a:off x="9225776" y="6447102"/>
            <a:ext cx="2743200" cy="274377"/>
          </a:xfrm>
          <a:prstGeom prst="rect">
            <a:avLst/>
          </a:prstGeom>
        </p:spPr>
        <p:txBody>
          <a:bodyPr/>
          <a:lstStyle>
            <a:lvl1pPr algn="r">
              <a:defRPr sz="1000">
                <a:solidFill>
                  <a:schemeClr val="bg1"/>
                </a:solidFill>
              </a:defRPr>
            </a:lvl1pPr>
          </a:lstStyle>
          <a:p>
            <a:fld id="{6D8456DB-9848-8B4C-B3FD-8382082A6DD4}" type="slidenum">
              <a:rPr lang="en-US" smtClean="0"/>
              <a:pPr/>
              <a:t>‹#›</a:t>
            </a:fld>
            <a:endParaRPr lang="en-US"/>
          </a:p>
        </p:txBody>
      </p:sp>
    </p:spTree>
    <p:extLst>
      <p:ext uri="{BB962C8B-B14F-4D97-AF65-F5344CB8AC3E}">
        <p14:creationId xmlns:p14="http://schemas.microsoft.com/office/powerpoint/2010/main" val="1944283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8456DB-9848-8B4C-B3FD-8382082A6DD4}" type="slidenum">
              <a:rPr lang="en-US" smtClean="0"/>
              <a:pPr/>
              <a:t>‹#›</a:t>
            </a:fld>
            <a:endParaRPr lang="en-US"/>
          </a:p>
        </p:txBody>
      </p:sp>
    </p:spTree>
    <p:extLst>
      <p:ext uri="{BB962C8B-B14F-4D97-AF65-F5344CB8AC3E}">
        <p14:creationId xmlns:p14="http://schemas.microsoft.com/office/powerpoint/2010/main" val="3563626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hank You Slide 1">
    <p:bg>
      <p:bgPr>
        <a:solidFill>
          <a:srgbClr val="0075BF"/>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A74BBC2-FEC0-4134-B065-FF96BA4C7B78}"/>
              </a:ext>
            </a:extLst>
          </p:cNvPr>
          <p:cNvSpPr txBox="1"/>
          <p:nvPr userDrawn="1"/>
        </p:nvSpPr>
        <p:spPr>
          <a:xfrm>
            <a:off x="1009292" y="2054890"/>
            <a:ext cx="4964789" cy="784830"/>
          </a:xfrm>
          <a:prstGeom prst="rect">
            <a:avLst/>
          </a:prstGeom>
          <a:noFill/>
        </p:spPr>
        <p:txBody>
          <a:bodyPr wrap="square" rtlCol="0">
            <a:spAutoFit/>
          </a:bodyPr>
          <a:lstStyle/>
          <a:p>
            <a:r>
              <a:rPr lang="en-US" sz="4500" b="1">
                <a:solidFill>
                  <a:schemeClr val="bg1"/>
                </a:solidFill>
                <a:latin typeface="Arial" panose="020B0604020202020204" pitchFamily="34" charset="0"/>
                <a:cs typeface="Arial" panose="020B0604020202020204" pitchFamily="34" charset="0"/>
              </a:rPr>
              <a:t>Thank you</a:t>
            </a:r>
          </a:p>
        </p:txBody>
      </p:sp>
      <p:cxnSp>
        <p:nvCxnSpPr>
          <p:cNvPr id="12" name="Straight Connector 11">
            <a:extLst>
              <a:ext uri="{FF2B5EF4-FFF2-40B4-BE49-F238E27FC236}">
                <a16:creationId xmlns:a16="http://schemas.microsoft.com/office/drawing/2014/main" id="{7A57DD80-61B1-4148-9B41-B68CC5587B58}"/>
              </a:ext>
            </a:extLst>
          </p:cNvPr>
          <p:cNvCxnSpPr>
            <a:cxnSpLocks/>
          </p:cNvCxnSpPr>
          <p:nvPr userDrawn="1"/>
        </p:nvCxnSpPr>
        <p:spPr>
          <a:xfrm>
            <a:off x="1143114" y="2987425"/>
            <a:ext cx="914400" cy="0"/>
          </a:xfrm>
          <a:prstGeom prst="line">
            <a:avLst/>
          </a:prstGeom>
          <a:ln w="63500">
            <a:solidFill>
              <a:srgbClr val="B4C641"/>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drawing, plate&#10;&#10;Description automatically generated">
            <a:extLst>
              <a:ext uri="{FF2B5EF4-FFF2-40B4-BE49-F238E27FC236}">
                <a16:creationId xmlns:a16="http://schemas.microsoft.com/office/drawing/2014/main" id="{135C3E71-585C-4A9B-BE9D-9EE6D5A8706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43114" y="3271834"/>
            <a:ext cx="3291840" cy="986155"/>
          </a:xfrm>
          <a:prstGeom prst="rect">
            <a:avLst/>
          </a:prstGeom>
        </p:spPr>
      </p:pic>
    </p:spTree>
    <p:extLst>
      <p:ext uri="{BB962C8B-B14F-4D97-AF65-F5344CB8AC3E}">
        <p14:creationId xmlns:p14="http://schemas.microsoft.com/office/powerpoint/2010/main" val="2217079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Quote or Description">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5051182" y="2350141"/>
            <a:ext cx="5875319" cy="3182559"/>
          </a:xfrm>
        </p:spPr>
        <p:txBody>
          <a:bodyPr/>
          <a:lstStyle>
            <a:lvl1pPr marL="0" indent="0">
              <a:buNone/>
              <a:defRPr b="1">
                <a:solidFill>
                  <a:srgbClr val="7B8490"/>
                </a:solidFill>
              </a:defRPr>
            </a:lvl1pPr>
          </a:lstStyle>
          <a:p>
            <a:pPr lvl="0"/>
            <a:r>
              <a:rPr lang="en-US" b="1"/>
              <a:t>Quote fact or description text here. </a:t>
            </a:r>
            <a:r>
              <a:rPr lang="en-US" b="1" err="1"/>
              <a:t>Aut</a:t>
            </a:r>
            <a:r>
              <a:rPr lang="en-US" b="1"/>
              <a:t> </a:t>
            </a:r>
            <a:r>
              <a:rPr lang="en-US" b="1" err="1"/>
              <a:t>eos</a:t>
            </a:r>
            <a:r>
              <a:rPr lang="en-US" b="1"/>
              <a:t> </a:t>
            </a:r>
            <a:r>
              <a:rPr lang="en-US" b="1" err="1"/>
              <a:t>nim</a:t>
            </a:r>
            <a:r>
              <a:rPr lang="en-US" b="1"/>
              <a:t> </a:t>
            </a:r>
            <a:r>
              <a:rPr lang="en-US" b="1" err="1"/>
              <a:t>archit</a:t>
            </a:r>
            <a:r>
              <a:rPr lang="en-US" b="1"/>
              <a:t> </a:t>
            </a:r>
            <a:r>
              <a:rPr lang="en-US" b="1" err="1"/>
              <a:t>acerum</a:t>
            </a:r>
            <a:r>
              <a:rPr lang="en-US" b="1"/>
              <a:t> </a:t>
            </a:r>
            <a:r>
              <a:rPr lang="en-US" b="1" err="1"/>
              <a:t>ditione</a:t>
            </a:r>
            <a:r>
              <a:rPr lang="en-US" b="1"/>
              <a:t> </a:t>
            </a:r>
            <a:r>
              <a:rPr lang="en-US" b="1" err="1"/>
              <a:t>derum</a:t>
            </a:r>
            <a:r>
              <a:rPr lang="en-US" b="1"/>
              <a:t> </a:t>
            </a:r>
            <a:r>
              <a:rPr lang="en-US" b="1" err="1"/>
              <a:t>audae</a:t>
            </a:r>
            <a:r>
              <a:rPr lang="en-US" b="1"/>
              <a:t> </a:t>
            </a:r>
            <a:r>
              <a:rPr lang="en-US" b="1" err="1"/>
              <a:t>perum</a:t>
            </a:r>
            <a:r>
              <a:rPr lang="en-US" b="1"/>
              <a:t> </a:t>
            </a:r>
            <a:r>
              <a:rPr lang="en-US" b="1" err="1"/>
              <a:t>nis</a:t>
            </a:r>
            <a:r>
              <a:rPr lang="en-US" b="1"/>
              <a:t>.”</a:t>
            </a:r>
          </a:p>
        </p:txBody>
      </p:sp>
      <p:sp>
        <p:nvSpPr>
          <p:cNvPr id="17" name="Picture Placeholder 15">
            <a:extLst>
              <a:ext uri="{FF2B5EF4-FFF2-40B4-BE49-F238E27FC236}">
                <a16:creationId xmlns:a16="http://schemas.microsoft.com/office/drawing/2014/main" id="{1662C825-4DC0-374B-B62D-7D77F10BF497}"/>
              </a:ext>
            </a:extLst>
          </p:cNvPr>
          <p:cNvSpPr>
            <a:spLocks noGrp="1"/>
          </p:cNvSpPr>
          <p:nvPr>
            <p:ph type="pic" sz="quarter" idx="10"/>
          </p:nvPr>
        </p:nvSpPr>
        <p:spPr>
          <a:xfrm>
            <a:off x="1875395" y="2339978"/>
            <a:ext cx="2789767" cy="2092325"/>
          </a:xfrm>
        </p:spPr>
        <p:txBody>
          <a:bodyPr anchor="t">
            <a:normAutofit/>
          </a:bodyPr>
          <a:lstStyle>
            <a:lvl1pPr marL="0" indent="0" algn="ctr">
              <a:buNone/>
              <a:defRPr sz="1500">
                <a:solidFill>
                  <a:srgbClr val="7B8490"/>
                </a:solidFill>
              </a:defRPr>
            </a:lvl1pPr>
          </a:lstStyle>
          <a:p>
            <a:endParaRPr lang="en-US"/>
          </a:p>
          <a:p>
            <a:r>
              <a:rPr lang="en-US"/>
              <a:t>Click to insert photo</a:t>
            </a:r>
          </a:p>
        </p:txBody>
      </p:sp>
      <p:sp>
        <p:nvSpPr>
          <p:cNvPr id="18" name="Slide Number Placeholder 5">
            <a:extLst>
              <a:ext uri="{FF2B5EF4-FFF2-40B4-BE49-F238E27FC236}">
                <a16:creationId xmlns:a16="http://schemas.microsoft.com/office/drawing/2014/main" id="{45105A37-8213-F04F-9EE2-AAD11107EEDE}"/>
              </a:ext>
            </a:extLst>
          </p:cNvPr>
          <p:cNvSpPr>
            <a:spLocks noGrp="1"/>
          </p:cNvSpPr>
          <p:nvPr>
            <p:ph type="sldNum" sz="quarter" idx="4"/>
          </p:nvPr>
        </p:nvSpPr>
        <p:spPr>
          <a:xfrm>
            <a:off x="9225776" y="6447102"/>
            <a:ext cx="2743200" cy="274377"/>
          </a:xfrm>
          <a:prstGeom prst="rect">
            <a:avLst/>
          </a:prstGeom>
        </p:spPr>
        <p:txBody>
          <a:bodyPr/>
          <a:lstStyle>
            <a:lvl1pPr algn="r">
              <a:defRPr sz="1000">
                <a:solidFill>
                  <a:srgbClr val="7B8490"/>
                </a:solidFill>
              </a:defRPr>
            </a:lvl1pPr>
          </a:lstStyle>
          <a:p>
            <a:fld id="{6D8456DB-9848-8B4C-B3FD-8382082A6DD4}" type="slidenum">
              <a:rPr lang="en-US" smtClean="0"/>
              <a:pPr/>
              <a:t>‹#›</a:t>
            </a:fld>
            <a:endParaRPr lang="en-US"/>
          </a:p>
        </p:txBody>
      </p:sp>
    </p:spTree>
    <p:extLst>
      <p:ext uri="{BB962C8B-B14F-4D97-AF65-F5344CB8AC3E}">
        <p14:creationId xmlns:p14="http://schemas.microsoft.com/office/powerpoint/2010/main" val="4386738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hank You Slid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A4123D-39D0-1343-B733-9A40B1489F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
            <a:ext cx="12192000" cy="6858821"/>
          </a:xfrm>
          <a:prstGeom prst="rect">
            <a:avLst/>
          </a:prstGeom>
        </p:spPr>
      </p:pic>
      <p:sp>
        <p:nvSpPr>
          <p:cNvPr id="10" name="Rectangle 9">
            <a:extLst>
              <a:ext uri="{FF2B5EF4-FFF2-40B4-BE49-F238E27FC236}">
                <a16:creationId xmlns:a16="http://schemas.microsoft.com/office/drawing/2014/main" id="{23AADACE-5DC3-4E4D-BAA0-FB343AF672A5}"/>
              </a:ext>
            </a:extLst>
          </p:cNvPr>
          <p:cNvSpPr/>
          <p:nvPr userDrawn="1"/>
        </p:nvSpPr>
        <p:spPr>
          <a:xfrm>
            <a:off x="0" y="4"/>
            <a:ext cx="12192000" cy="6857999"/>
          </a:xfrm>
          <a:prstGeom prst="rect">
            <a:avLst/>
          </a:prstGeom>
          <a:solidFill>
            <a:srgbClr val="355376">
              <a:alpha val="74000"/>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D947EC40-EEF2-7C40-9560-6C58D764A9D5}"/>
              </a:ext>
            </a:extLst>
          </p:cNvPr>
          <p:cNvSpPr txBox="1"/>
          <p:nvPr userDrawn="1"/>
        </p:nvSpPr>
        <p:spPr>
          <a:xfrm>
            <a:off x="1009292" y="2054890"/>
            <a:ext cx="4964789" cy="784830"/>
          </a:xfrm>
          <a:prstGeom prst="rect">
            <a:avLst/>
          </a:prstGeom>
          <a:noFill/>
        </p:spPr>
        <p:txBody>
          <a:bodyPr wrap="square" rtlCol="0">
            <a:spAutoFit/>
          </a:bodyPr>
          <a:lstStyle/>
          <a:p>
            <a:r>
              <a:rPr lang="en-US" sz="4500" b="1">
                <a:solidFill>
                  <a:schemeClr val="bg1"/>
                </a:solidFill>
                <a:latin typeface="Arial" panose="020B0604020202020204" pitchFamily="34" charset="0"/>
                <a:cs typeface="Arial" panose="020B0604020202020204" pitchFamily="34" charset="0"/>
              </a:rPr>
              <a:t>Thank you</a:t>
            </a:r>
          </a:p>
        </p:txBody>
      </p:sp>
      <p:cxnSp>
        <p:nvCxnSpPr>
          <p:cNvPr id="7" name="Straight Connector 6">
            <a:extLst>
              <a:ext uri="{FF2B5EF4-FFF2-40B4-BE49-F238E27FC236}">
                <a16:creationId xmlns:a16="http://schemas.microsoft.com/office/drawing/2014/main" id="{30E5D11F-1FC4-B848-9028-8B7DB0A15384}"/>
              </a:ext>
            </a:extLst>
          </p:cNvPr>
          <p:cNvCxnSpPr>
            <a:cxnSpLocks/>
          </p:cNvCxnSpPr>
          <p:nvPr userDrawn="1"/>
        </p:nvCxnSpPr>
        <p:spPr>
          <a:xfrm>
            <a:off x="1143114" y="2987425"/>
            <a:ext cx="914400" cy="0"/>
          </a:xfrm>
          <a:prstGeom prst="line">
            <a:avLst/>
          </a:prstGeom>
          <a:ln w="63500">
            <a:solidFill>
              <a:srgbClr val="B4C641"/>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drawing, plate&#10;&#10;Description automatically generated">
            <a:extLst>
              <a:ext uri="{FF2B5EF4-FFF2-40B4-BE49-F238E27FC236}">
                <a16:creationId xmlns:a16="http://schemas.microsoft.com/office/drawing/2014/main" id="{93BA6DF3-62A8-43C4-8F8B-3D1ED40B0DF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43114" y="3295776"/>
            <a:ext cx="3291840" cy="986155"/>
          </a:xfrm>
          <a:prstGeom prst="rect">
            <a:avLst/>
          </a:prstGeom>
        </p:spPr>
      </p:pic>
    </p:spTree>
    <p:extLst>
      <p:ext uri="{BB962C8B-B14F-4D97-AF65-F5344CB8AC3E}">
        <p14:creationId xmlns:p14="http://schemas.microsoft.com/office/powerpoint/2010/main" val="3780831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hoto and Stat Slide">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9DDA9D94-F60C-1347-B369-F22EC642FA29}"/>
              </a:ext>
            </a:extLst>
          </p:cNvPr>
          <p:cNvSpPr>
            <a:spLocks noGrp="1"/>
          </p:cNvSpPr>
          <p:nvPr>
            <p:ph type="sldNum" sz="quarter" idx="4"/>
          </p:nvPr>
        </p:nvSpPr>
        <p:spPr>
          <a:xfrm>
            <a:off x="9225776" y="6447102"/>
            <a:ext cx="2743200" cy="274377"/>
          </a:xfrm>
          <a:prstGeom prst="rect">
            <a:avLst/>
          </a:prstGeom>
        </p:spPr>
        <p:txBody>
          <a:bodyPr/>
          <a:lstStyle>
            <a:lvl1pPr algn="r">
              <a:defRPr sz="1000">
                <a:solidFill>
                  <a:schemeClr val="tx1">
                    <a:lumMod val="50000"/>
                    <a:lumOff val="50000"/>
                  </a:schemeClr>
                </a:solidFill>
              </a:defRPr>
            </a:lvl1pPr>
          </a:lstStyle>
          <a:p>
            <a:fld id="{6D8456DB-9848-8B4C-B3FD-8382082A6DD4}" type="slidenum">
              <a:rPr lang="en-US" smtClean="0"/>
              <a:pPr/>
              <a:t>‹#›</a:t>
            </a:fld>
            <a:endParaRPr lang="en-US"/>
          </a:p>
        </p:txBody>
      </p:sp>
      <p:sp>
        <p:nvSpPr>
          <p:cNvPr id="8" name="Picture Placeholder 2">
            <a:extLst>
              <a:ext uri="{FF2B5EF4-FFF2-40B4-BE49-F238E27FC236}">
                <a16:creationId xmlns:a16="http://schemas.microsoft.com/office/drawing/2014/main" id="{A939CAAE-2D88-BE4E-AF6B-65FBB6230001}"/>
              </a:ext>
            </a:extLst>
          </p:cNvPr>
          <p:cNvSpPr>
            <a:spLocks noGrp="1"/>
          </p:cNvSpPr>
          <p:nvPr>
            <p:ph type="pic" sz="quarter" idx="10"/>
          </p:nvPr>
        </p:nvSpPr>
        <p:spPr>
          <a:xfrm>
            <a:off x="0" y="1182688"/>
            <a:ext cx="12192000" cy="3702050"/>
          </a:xfrm>
        </p:spPr>
        <p:txBody>
          <a:bodyPr/>
          <a:lstStyle>
            <a:lvl1pPr marL="0" indent="0" algn="ctr">
              <a:buNone/>
              <a:defRPr>
                <a:solidFill>
                  <a:srgbClr val="7B8490"/>
                </a:solidFill>
              </a:defRPr>
            </a:lvl1pPr>
          </a:lstStyle>
          <a:p>
            <a:endParaRPr lang="en-US"/>
          </a:p>
          <a:p>
            <a:endParaRPr lang="en-US"/>
          </a:p>
          <a:p>
            <a:r>
              <a:rPr lang="en-US"/>
              <a:t>Click to insert photo</a:t>
            </a:r>
          </a:p>
        </p:txBody>
      </p:sp>
      <p:sp>
        <p:nvSpPr>
          <p:cNvPr id="6" name="Text Placeholder 2">
            <a:extLst>
              <a:ext uri="{FF2B5EF4-FFF2-40B4-BE49-F238E27FC236}">
                <a16:creationId xmlns:a16="http://schemas.microsoft.com/office/drawing/2014/main" id="{EB56205D-4307-0C40-B8ED-C29B28F5C00B}"/>
              </a:ext>
            </a:extLst>
          </p:cNvPr>
          <p:cNvSpPr>
            <a:spLocks noGrp="1"/>
          </p:cNvSpPr>
          <p:nvPr>
            <p:ph type="body" idx="1" hasCustomPrompt="1"/>
          </p:nvPr>
        </p:nvSpPr>
        <p:spPr>
          <a:xfrm>
            <a:off x="468859" y="386315"/>
            <a:ext cx="10475712" cy="620685"/>
          </a:xfrm>
        </p:spPr>
        <p:txBody>
          <a:bodyPr anchor="t">
            <a:noAutofit/>
          </a:bodyPr>
          <a:lstStyle>
            <a:lvl1pPr marL="0" indent="0" algn="l">
              <a:buNone/>
              <a:defRPr sz="3000" b="1">
                <a:solidFill>
                  <a:srgbClr val="355376"/>
                </a:solidFill>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Title Text</a:t>
            </a:r>
          </a:p>
        </p:txBody>
      </p:sp>
    </p:spTree>
    <p:extLst>
      <p:ext uri="{BB962C8B-B14F-4D97-AF65-F5344CB8AC3E}">
        <p14:creationId xmlns:p14="http://schemas.microsoft.com/office/powerpoint/2010/main" val="4158512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lumn Tex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D28253-E720-DC42-B0D4-5902347B9A77}"/>
              </a:ext>
            </a:extLst>
          </p:cNvPr>
          <p:cNvSpPr/>
          <p:nvPr userDrawn="1"/>
        </p:nvSpPr>
        <p:spPr>
          <a:xfrm>
            <a:off x="0" y="1182031"/>
            <a:ext cx="12192000" cy="4994653"/>
          </a:xfrm>
          <a:prstGeom prst="rect">
            <a:avLst/>
          </a:prstGeom>
          <a:solidFill>
            <a:schemeClr val="bg1">
              <a:lumMod val="9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half" idx="2" hasCustomPrompt="1"/>
          </p:nvPr>
        </p:nvSpPr>
        <p:spPr>
          <a:xfrm>
            <a:off x="682264" y="1777368"/>
            <a:ext cx="5105432" cy="3811588"/>
          </a:xfrm>
        </p:spPr>
        <p:txBody>
          <a:bodyPr/>
          <a:lstStyle>
            <a:lvl1pPr marL="0" indent="0">
              <a:lnSpc>
                <a:spcPct val="100000"/>
              </a:lnSpc>
              <a:buNone/>
              <a:defRPr sz="16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sz="1600">
                <a:solidFill>
                  <a:srgbClr val="7B8490"/>
                </a:solidFill>
              </a:rPr>
              <a:t>Body copy or facts. Ut que </a:t>
            </a:r>
            <a:r>
              <a:rPr lang="en-US" sz="1600" err="1">
                <a:solidFill>
                  <a:srgbClr val="7B8490"/>
                </a:solidFill>
              </a:rPr>
              <a:t>endandit</a:t>
            </a:r>
            <a:r>
              <a:rPr lang="en-US" sz="1600">
                <a:solidFill>
                  <a:srgbClr val="7B8490"/>
                </a:solidFill>
              </a:rPr>
              <a:t> </a:t>
            </a:r>
            <a:r>
              <a:rPr lang="en-US" sz="1600" err="1">
                <a:solidFill>
                  <a:srgbClr val="7B8490"/>
                </a:solidFill>
              </a:rPr>
              <a:t>maio</a:t>
            </a:r>
            <a:r>
              <a:rPr lang="en-US" sz="1600">
                <a:solidFill>
                  <a:srgbClr val="7B8490"/>
                </a:solidFill>
              </a:rPr>
              <a:t> </a:t>
            </a:r>
            <a:r>
              <a:rPr lang="en-US" sz="1600" err="1">
                <a:solidFill>
                  <a:srgbClr val="7B8490"/>
                </a:solidFill>
              </a:rPr>
              <a:t>cusciumquia</a:t>
            </a:r>
            <a:r>
              <a:rPr lang="en-US" sz="1600">
                <a:solidFill>
                  <a:srgbClr val="7B8490"/>
                </a:solidFill>
              </a:rPr>
              <a:t> </a:t>
            </a:r>
            <a:r>
              <a:rPr lang="en-US" sz="1600" err="1">
                <a:solidFill>
                  <a:srgbClr val="7B8490"/>
                </a:solidFill>
              </a:rPr>
              <a:t>ducim</a:t>
            </a:r>
            <a:r>
              <a:rPr lang="en-US" sz="1600">
                <a:solidFill>
                  <a:srgbClr val="7B8490"/>
                </a:solidFill>
              </a:rPr>
              <a:t> </a:t>
            </a:r>
            <a:r>
              <a:rPr lang="en-US" sz="1600" err="1">
                <a:solidFill>
                  <a:srgbClr val="7B8490"/>
                </a:solidFill>
              </a:rPr>
              <a:t>ellignatis</a:t>
            </a:r>
            <a:r>
              <a:rPr lang="en-US" sz="1600">
                <a:solidFill>
                  <a:srgbClr val="7B8490"/>
                </a:solidFill>
              </a:rPr>
              <a:t> </a:t>
            </a:r>
            <a:r>
              <a:rPr lang="en-US" sz="1600" err="1">
                <a:solidFill>
                  <a:srgbClr val="7B8490"/>
                </a:solidFill>
              </a:rPr>
              <a:t>erum</a:t>
            </a:r>
            <a:r>
              <a:rPr lang="en-US" sz="1600">
                <a:solidFill>
                  <a:srgbClr val="7B8490"/>
                </a:solidFill>
              </a:rPr>
              <a:t> </a:t>
            </a:r>
            <a:r>
              <a:rPr lang="en-US" sz="1600" err="1">
                <a:solidFill>
                  <a:srgbClr val="7B8490"/>
                </a:solidFill>
              </a:rPr>
              <a:t>estiandi</a:t>
            </a:r>
            <a:r>
              <a:rPr lang="en-US" sz="1600">
                <a:solidFill>
                  <a:srgbClr val="7B8490"/>
                </a:solidFill>
              </a:rPr>
              <a:t> ad que </a:t>
            </a:r>
            <a:r>
              <a:rPr lang="en-US" sz="1600" err="1">
                <a:solidFill>
                  <a:srgbClr val="7B8490"/>
                </a:solidFill>
              </a:rPr>
              <a:t>porestis</a:t>
            </a:r>
            <a:r>
              <a:rPr lang="en-US" sz="1600">
                <a:solidFill>
                  <a:srgbClr val="7B8490"/>
                </a:solidFill>
              </a:rPr>
              <a:t> </a:t>
            </a:r>
            <a:r>
              <a:rPr lang="en-US" sz="1600" err="1">
                <a:solidFill>
                  <a:srgbClr val="7B8490"/>
                </a:solidFill>
              </a:rPr>
              <a:t>aut</a:t>
            </a:r>
            <a:r>
              <a:rPr lang="en-US" sz="1600">
                <a:solidFill>
                  <a:srgbClr val="7B8490"/>
                </a:solidFill>
              </a:rPr>
              <a:t> </a:t>
            </a:r>
            <a:r>
              <a:rPr lang="en-US" sz="1600" err="1">
                <a:solidFill>
                  <a:srgbClr val="7B8490"/>
                </a:solidFill>
              </a:rPr>
              <a:t>eos</a:t>
            </a:r>
            <a:r>
              <a:rPr lang="en-US" sz="1600">
                <a:solidFill>
                  <a:srgbClr val="7B8490"/>
                </a:solidFill>
              </a:rPr>
              <a:t> </a:t>
            </a:r>
            <a:r>
              <a:rPr lang="en-US" sz="1600" err="1">
                <a:solidFill>
                  <a:srgbClr val="7B8490"/>
                </a:solidFill>
              </a:rPr>
              <a:t>nim</a:t>
            </a:r>
            <a:r>
              <a:rPr lang="en-US" sz="1600">
                <a:solidFill>
                  <a:srgbClr val="7B8490"/>
                </a:solidFill>
              </a:rPr>
              <a:t> </a:t>
            </a:r>
            <a:r>
              <a:rPr lang="en-US" sz="1600" err="1">
                <a:solidFill>
                  <a:srgbClr val="7B8490"/>
                </a:solidFill>
              </a:rPr>
              <a:t>archit</a:t>
            </a:r>
            <a:r>
              <a:rPr lang="en-US" sz="1600">
                <a:solidFill>
                  <a:srgbClr val="7B8490"/>
                </a:solidFill>
              </a:rPr>
              <a:t> </a:t>
            </a:r>
            <a:r>
              <a:rPr lang="en-US" sz="1600" err="1">
                <a:solidFill>
                  <a:srgbClr val="7B8490"/>
                </a:solidFill>
              </a:rPr>
              <a:t>acerum</a:t>
            </a:r>
            <a:r>
              <a:rPr lang="en-US" sz="1600">
                <a:solidFill>
                  <a:srgbClr val="7B8490"/>
                </a:solidFill>
              </a:rPr>
              <a:t> </a:t>
            </a:r>
            <a:r>
              <a:rPr lang="en-US" sz="1600" err="1">
                <a:solidFill>
                  <a:srgbClr val="7B8490"/>
                </a:solidFill>
              </a:rPr>
              <a:t>ditione</a:t>
            </a:r>
            <a:r>
              <a:rPr lang="en-US" sz="1600">
                <a:solidFill>
                  <a:srgbClr val="7B8490"/>
                </a:solidFill>
              </a:rPr>
              <a:t> </a:t>
            </a:r>
            <a:r>
              <a:rPr lang="en-US" sz="1600" err="1">
                <a:solidFill>
                  <a:srgbClr val="7B8490"/>
                </a:solidFill>
              </a:rPr>
              <a:t>derum</a:t>
            </a:r>
            <a:r>
              <a:rPr lang="en-US" sz="1600">
                <a:solidFill>
                  <a:srgbClr val="7B8490"/>
                </a:solidFill>
              </a:rPr>
              <a:t> </a:t>
            </a:r>
            <a:r>
              <a:rPr lang="en-US" sz="1600" err="1">
                <a:solidFill>
                  <a:srgbClr val="7B8490"/>
                </a:solidFill>
              </a:rPr>
              <a:t>audae</a:t>
            </a:r>
            <a:r>
              <a:rPr lang="en-US" sz="1600">
                <a:solidFill>
                  <a:srgbClr val="7B8490"/>
                </a:solidFill>
              </a:rPr>
              <a:t> </a:t>
            </a:r>
            <a:r>
              <a:rPr lang="en-US" sz="1600" err="1">
                <a:solidFill>
                  <a:srgbClr val="7B8490"/>
                </a:solidFill>
              </a:rPr>
              <a:t>perum</a:t>
            </a:r>
            <a:r>
              <a:rPr lang="en-US" sz="1600">
                <a:solidFill>
                  <a:srgbClr val="7B8490"/>
                </a:solidFill>
              </a:rPr>
              <a:t> </a:t>
            </a:r>
            <a:r>
              <a:rPr lang="en-US" sz="1600" err="1">
                <a:solidFill>
                  <a:srgbClr val="7B8490"/>
                </a:solidFill>
              </a:rPr>
              <a:t>nis</a:t>
            </a:r>
            <a:r>
              <a:rPr lang="en-US" sz="1600">
                <a:solidFill>
                  <a:srgbClr val="7B8490"/>
                </a:solidFill>
              </a:rPr>
              <a:t> </a:t>
            </a:r>
            <a:r>
              <a:rPr lang="en-US" sz="1600" err="1">
                <a:solidFill>
                  <a:srgbClr val="7B8490"/>
                </a:solidFill>
              </a:rPr>
              <a:t>quostiae</a:t>
            </a:r>
            <a:r>
              <a:rPr lang="en-US" sz="1600">
                <a:solidFill>
                  <a:srgbClr val="7B8490"/>
                </a:solidFill>
              </a:rPr>
              <a:t> </a:t>
            </a:r>
            <a:r>
              <a:rPr lang="en-US" sz="1600" err="1">
                <a:solidFill>
                  <a:srgbClr val="7B8490"/>
                </a:solidFill>
              </a:rPr>
              <a:t>eario</a:t>
            </a:r>
            <a:r>
              <a:rPr lang="en-US" sz="1600">
                <a:solidFill>
                  <a:srgbClr val="7B8490"/>
                </a:solidFill>
              </a:rPr>
              <a:t> </a:t>
            </a:r>
            <a:r>
              <a:rPr lang="en-US" sz="1600" err="1">
                <a:solidFill>
                  <a:srgbClr val="7B8490"/>
                </a:solidFill>
              </a:rPr>
              <a:t>verupta</a:t>
            </a:r>
            <a:r>
              <a:rPr lang="en-US" sz="1600">
                <a:solidFill>
                  <a:srgbClr val="7B8490"/>
                </a:solidFill>
              </a:rPr>
              <a:t> </a:t>
            </a:r>
            <a:r>
              <a:rPr lang="en-US" sz="1600" err="1">
                <a:solidFill>
                  <a:srgbClr val="7B8490"/>
                </a:solidFill>
              </a:rPr>
              <a:t>doluptatasi</a:t>
            </a:r>
            <a:r>
              <a:rPr lang="en-US" sz="1600">
                <a:solidFill>
                  <a:srgbClr val="7B8490"/>
                </a:solidFill>
              </a:rPr>
              <a:t> </a:t>
            </a:r>
            <a:r>
              <a:rPr lang="en-US" sz="1600" err="1">
                <a:solidFill>
                  <a:srgbClr val="7B8490"/>
                </a:solidFill>
              </a:rPr>
              <a:t>aut</a:t>
            </a:r>
            <a:r>
              <a:rPr lang="en-US" sz="1600">
                <a:solidFill>
                  <a:srgbClr val="7B8490"/>
                </a:solidFill>
              </a:rPr>
              <a:t> qui od </a:t>
            </a:r>
            <a:r>
              <a:rPr lang="en-US" sz="1600" err="1">
                <a:solidFill>
                  <a:srgbClr val="7B8490"/>
                </a:solidFill>
              </a:rPr>
              <a:t>magnimolupta</a:t>
            </a:r>
            <a:r>
              <a:rPr lang="en-US" sz="1600">
                <a:solidFill>
                  <a:srgbClr val="7B8490"/>
                </a:solidFill>
              </a:rPr>
              <a:t> qui </a:t>
            </a:r>
            <a:r>
              <a:rPr lang="en-US" sz="1600" err="1">
                <a:solidFill>
                  <a:srgbClr val="7B8490"/>
                </a:solidFill>
              </a:rPr>
              <a:t>consequidem</a:t>
            </a:r>
            <a:r>
              <a:rPr lang="en-US" sz="1600">
                <a:solidFill>
                  <a:srgbClr val="7B8490"/>
                </a:solidFill>
              </a:rPr>
              <a:t>. Nam </a:t>
            </a:r>
            <a:r>
              <a:rPr lang="en-US" sz="1600" err="1">
                <a:solidFill>
                  <a:srgbClr val="7B8490"/>
                </a:solidFill>
              </a:rPr>
              <a:t>faceatur</a:t>
            </a:r>
            <a:r>
              <a:rPr lang="en-US" sz="1600">
                <a:solidFill>
                  <a:srgbClr val="7B8490"/>
                </a:solidFill>
              </a:rPr>
              <a:t>. Ut que </a:t>
            </a:r>
            <a:r>
              <a:rPr lang="en-US" sz="1600" err="1">
                <a:solidFill>
                  <a:srgbClr val="7B8490"/>
                </a:solidFill>
              </a:rPr>
              <a:t>endandit</a:t>
            </a:r>
            <a:r>
              <a:rPr lang="en-US" sz="1600">
                <a:solidFill>
                  <a:srgbClr val="7B8490"/>
                </a:solidFill>
              </a:rPr>
              <a:t> </a:t>
            </a:r>
            <a:r>
              <a:rPr lang="en-US" sz="1600" err="1">
                <a:solidFill>
                  <a:srgbClr val="7B8490"/>
                </a:solidFill>
              </a:rPr>
              <a:t>maio</a:t>
            </a:r>
            <a:r>
              <a:rPr lang="en-US" sz="1600">
                <a:solidFill>
                  <a:srgbClr val="7B8490"/>
                </a:solidFill>
              </a:rPr>
              <a:t> </a:t>
            </a:r>
            <a:r>
              <a:rPr lang="en-US" sz="1600" err="1">
                <a:solidFill>
                  <a:srgbClr val="7B8490"/>
                </a:solidFill>
              </a:rPr>
              <a:t>cusciumquia</a:t>
            </a:r>
            <a:r>
              <a:rPr lang="en-US" sz="1600">
                <a:solidFill>
                  <a:srgbClr val="7B8490"/>
                </a:solidFill>
              </a:rPr>
              <a:t> </a:t>
            </a:r>
            <a:r>
              <a:rPr lang="en-US" sz="1600" err="1">
                <a:solidFill>
                  <a:srgbClr val="7B8490"/>
                </a:solidFill>
              </a:rPr>
              <a:t>ducim</a:t>
            </a:r>
            <a:r>
              <a:rPr lang="en-US" sz="1600">
                <a:solidFill>
                  <a:srgbClr val="7B8490"/>
                </a:solidFill>
              </a:rPr>
              <a:t> </a:t>
            </a:r>
            <a:r>
              <a:rPr lang="en-US" sz="1600" err="1">
                <a:solidFill>
                  <a:srgbClr val="7B8490"/>
                </a:solidFill>
              </a:rPr>
              <a:t>ellignatis</a:t>
            </a:r>
            <a:r>
              <a:rPr lang="en-US" sz="1600">
                <a:solidFill>
                  <a:srgbClr val="7B8490"/>
                </a:solidFill>
              </a:rPr>
              <a:t> </a:t>
            </a:r>
            <a:r>
              <a:rPr lang="en-US" sz="1600" err="1">
                <a:solidFill>
                  <a:srgbClr val="7B8490"/>
                </a:solidFill>
              </a:rPr>
              <a:t>erum</a:t>
            </a:r>
            <a:r>
              <a:rPr lang="en-US" sz="1600">
                <a:solidFill>
                  <a:srgbClr val="7B8490"/>
                </a:solidFill>
              </a:rPr>
              <a:t> </a:t>
            </a:r>
            <a:r>
              <a:rPr lang="en-US" sz="1600" err="1">
                <a:solidFill>
                  <a:srgbClr val="7B8490"/>
                </a:solidFill>
              </a:rPr>
              <a:t>estiandi</a:t>
            </a:r>
            <a:r>
              <a:rPr lang="en-US" sz="1600">
                <a:solidFill>
                  <a:srgbClr val="7B8490"/>
                </a:solidFill>
              </a:rPr>
              <a:t> ad que </a:t>
            </a:r>
            <a:r>
              <a:rPr lang="en-US" sz="1600" err="1">
                <a:solidFill>
                  <a:srgbClr val="7B8490"/>
                </a:solidFill>
              </a:rPr>
              <a:t>porestis</a:t>
            </a:r>
            <a:r>
              <a:rPr lang="en-US" sz="1600">
                <a:solidFill>
                  <a:srgbClr val="7B8490"/>
                </a:solidFill>
              </a:rPr>
              <a:t> </a:t>
            </a:r>
            <a:r>
              <a:rPr lang="en-US" sz="1600" err="1">
                <a:solidFill>
                  <a:srgbClr val="7B8490"/>
                </a:solidFill>
              </a:rPr>
              <a:t>aut</a:t>
            </a:r>
            <a:r>
              <a:rPr lang="en-US" sz="1600">
                <a:solidFill>
                  <a:srgbClr val="7B8490"/>
                </a:solidFill>
              </a:rPr>
              <a:t> </a:t>
            </a:r>
            <a:r>
              <a:rPr lang="en-US" sz="1600" err="1">
                <a:solidFill>
                  <a:srgbClr val="7B8490"/>
                </a:solidFill>
              </a:rPr>
              <a:t>eos</a:t>
            </a:r>
            <a:r>
              <a:rPr lang="en-US" sz="1600">
                <a:solidFill>
                  <a:srgbClr val="7B8490"/>
                </a:solidFill>
              </a:rPr>
              <a:t> </a:t>
            </a:r>
            <a:r>
              <a:rPr lang="en-US" sz="1600" err="1">
                <a:solidFill>
                  <a:srgbClr val="7B8490"/>
                </a:solidFill>
              </a:rPr>
              <a:t>nim</a:t>
            </a:r>
            <a:r>
              <a:rPr lang="en-US" sz="1600">
                <a:solidFill>
                  <a:srgbClr val="7B8490"/>
                </a:solidFill>
              </a:rPr>
              <a:t> </a:t>
            </a:r>
            <a:r>
              <a:rPr lang="en-US" sz="1600" err="1">
                <a:solidFill>
                  <a:srgbClr val="7B8490"/>
                </a:solidFill>
              </a:rPr>
              <a:t>archit</a:t>
            </a:r>
            <a:r>
              <a:rPr lang="en-US" sz="1600">
                <a:solidFill>
                  <a:srgbClr val="7B8490"/>
                </a:solidFill>
              </a:rPr>
              <a:t> </a:t>
            </a:r>
            <a:r>
              <a:rPr lang="en-US" sz="1600" err="1">
                <a:solidFill>
                  <a:srgbClr val="7B8490"/>
                </a:solidFill>
              </a:rPr>
              <a:t>acerum</a:t>
            </a:r>
            <a:r>
              <a:rPr lang="en-US" sz="1600">
                <a:solidFill>
                  <a:srgbClr val="7B8490"/>
                </a:solidFill>
              </a:rPr>
              <a:t> </a:t>
            </a:r>
            <a:r>
              <a:rPr lang="en-US" sz="1600" err="1">
                <a:solidFill>
                  <a:srgbClr val="7B8490"/>
                </a:solidFill>
              </a:rPr>
              <a:t>ditione</a:t>
            </a:r>
            <a:r>
              <a:rPr lang="en-US" sz="1600">
                <a:solidFill>
                  <a:srgbClr val="7B8490"/>
                </a:solidFill>
              </a:rPr>
              <a:t> </a:t>
            </a:r>
            <a:r>
              <a:rPr lang="en-US" sz="1600" err="1">
                <a:solidFill>
                  <a:srgbClr val="7B8490"/>
                </a:solidFill>
              </a:rPr>
              <a:t>audae</a:t>
            </a:r>
            <a:r>
              <a:rPr lang="en-US" sz="1600">
                <a:solidFill>
                  <a:srgbClr val="7B8490"/>
                </a:solidFill>
              </a:rPr>
              <a:t> </a:t>
            </a:r>
            <a:r>
              <a:rPr lang="en-US" sz="1600" err="1">
                <a:solidFill>
                  <a:srgbClr val="7B8490"/>
                </a:solidFill>
              </a:rPr>
              <a:t>perum</a:t>
            </a:r>
            <a:r>
              <a:rPr lang="en-US" sz="1600">
                <a:solidFill>
                  <a:srgbClr val="7B8490"/>
                </a:solidFill>
              </a:rPr>
              <a:t> </a:t>
            </a:r>
            <a:r>
              <a:rPr lang="en-US" sz="1600" err="1">
                <a:solidFill>
                  <a:srgbClr val="7B8490"/>
                </a:solidFill>
              </a:rPr>
              <a:t>nis</a:t>
            </a:r>
            <a:r>
              <a:rPr lang="en-US" sz="1600">
                <a:solidFill>
                  <a:srgbClr val="7B8490"/>
                </a:solidFill>
              </a:rPr>
              <a:t> </a:t>
            </a:r>
            <a:r>
              <a:rPr lang="en-US" sz="1600" err="1">
                <a:solidFill>
                  <a:srgbClr val="7B8490"/>
                </a:solidFill>
              </a:rPr>
              <a:t>quostiae</a:t>
            </a:r>
            <a:r>
              <a:rPr lang="en-US" sz="1600">
                <a:solidFill>
                  <a:srgbClr val="7B8490"/>
                </a:solidFill>
              </a:rPr>
              <a:t> </a:t>
            </a:r>
            <a:r>
              <a:rPr lang="en-US" sz="1600" err="1">
                <a:solidFill>
                  <a:srgbClr val="7B8490"/>
                </a:solidFill>
              </a:rPr>
              <a:t>eario</a:t>
            </a:r>
            <a:r>
              <a:rPr lang="en-US" sz="1600">
                <a:solidFill>
                  <a:srgbClr val="7B8490"/>
                </a:solidFill>
              </a:rPr>
              <a:t> </a:t>
            </a:r>
            <a:r>
              <a:rPr lang="en-US" sz="1600" err="1">
                <a:solidFill>
                  <a:srgbClr val="7B8490"/>
                </a:solidFill>
              </a:rPr>
              <a:t>verupta</a:t>
            </a:r>
            <a:r>
              <a:rPr lang="en-US" sz="1600">
                <a:solidFill>
                  <a:srgbClr val="7B8490"/>
                </a:solidFill>
              </a:rPr>
              <a:t> </a:t>
            </a:r>
            <a:r>
              <a:rPr lang="en-US" sz="1600" err="1">
                <a:solidFill>
                  <a:srgbClr val="7B8490"/>
                </a:solidFill>
              </a:rPr>
              <a:t>doluptatasi</a:t>
            </a:r>
            <a:r>
              <a:rPr lang="en-US" sz="1600">
                <a:solidFill>
                  <a:srgbClr val="7B8490"/>
                </a:solidFill>
              </a:rPr>
              <a:t> </a:t>
            </a:r>
            <a:r>
              <a:rPr lang="en-US" sz="1600" err="1">
                <a:solidFill>
                  <a:srgbClr val="7B8490"/>
                </a:solidFill>
              </a:rPr>
              <a:t>aut</a:t>
            </a:r>
            <a:r>
              <a:rPr lang="en-US" sz="1600">
                <a:solidFill>
                  <a:srgbClr val="7B8490"/>
                </a:solidFill>
              </a:rPr>
              <a:t> qui od </a:t>
            </a:r>
            <a:r>
              <a:rPr lang="en-US" sz="1600" err="1">
                <a:solidFill>
                  <a:srgbClr val="7B8490"/>
                </a:solidFill>
              </a:rPr>
              <a:t>magnimolupta</a:t>
            </a:r>
            <a:r>
              <a:rPr lang="en-US" sz="1600">
                <a:solidFill>
                  <a:srgbClr val="7B8490"/>
                </a:solidFill>
              </a:rPr>
              <a:t> qui </a:t>
            </a:r>
            <a:r>
              <a:rPr lang="en-US" sz="1600" err="1">
                <a:solidFill>
                  <a:srgbClr val="7B8490"/>
                </a:solidFill>
              </a:rPr>
              <a:t>consequidem</a:t>
            </a:r>
            <a:r>
              <a:rPr lang="en-US" sz="1600">
                <a:solidFill>
                  <a:srgbClr val="7B8490"/>
                </a:solidFill>
              </a:rPr>
              <a:t>. Nam </a:t>
            </a:r>
            <a:r>
              <a:rPr lang="en-US" sz="1600" err="1">
                <a:solidFill>
                  <a:srgbClr val="7B8490"/>
                </a:solidFill>
              </a:rPr>
              <a:t>faceatur</a:t>
            </a:r>
            <a:r>
              <a:rPr lang="en-US" sz="1600">
                <a:solidFill>
                  <a:srgbClr val="7B8490"/>
                </a:solidFill>
              </a:rPr>
              <a:t>.</a:t>
            </a:r>
          </a:p>
        </p:txBody>
      </p:sp>
      <p:sp>
        <p:nvSpPr>
          <p:cNvPr id="12" name="Text Placeholder 2">
            <a:extLst>
              <a:ext uri="{FF2B5EF4-FFF2-40B4-BE49-F238E27FC236}">
                <a16:creationId xmlns:a16="http://schemas.microsoft.com/office/drawing/2014/main" id="{0B61856B-4F1C-1845-B358-0013A8124FE9}"/>
              </a:ext>
            </a:extLst>
          </p:cNvPr>
          <p:cNvSpPr>
            <a:spLocks noGrp="1"/>
          </p:cNvSpPr>
          <p:nvPr>
            <p:ph type="body" idx="1" hasCustomPrompt="1"/>
          </p:nvPr>
        </p:nvSpPr>
        <p:spPr>
          <a:xfrm>
            <a:off x="468859" y="386315"/>
            <a:ext cx="10475712" cy="620685"/>
          </a:xfrm>
        </p:spPr>
        <p:txBody>
          <a:bodyPr anchor="t">
            <a:noAutofit/>
          </a:bodyPr>
          <a:lstStyle>
            <a:lvl1pPr marL="0" indent="0" algn="l">
              <a:buNone/>
              <a:defRPr sz="3000" b="1">
                <a:solidFill>
                  <a:srgbClr val="355376"/>
                </a:solidFill>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Title Text</a:t>
            </a:r>
          </a:p>
        </p:txBody>
      </p:sp>
      <p:sp>
        <p:nvSpPr>
          <p:cNvPr id="13" name="Text Placeholder 3">
            <a:extLst>
              <a:ext uri="{FF2B5EF4-FFF2-40B4-BE49-F238E27FC236}">
                <a16:creationId xmlns:a16="http://schemas.microsoft.com/office/drawing/2014/main" id="{8A4FFEE6-DACF-0944-8752-1999FD7E217C}"/>
              </a:ext>
            </a:extLst>
          </p:cNvPr>
          <p:cNvSpPr>
            <a:spLocks noGrp="1"/>
          </p:cNvSpPr>
          <p:nvPr>
            <p:ph type="body" sz="half" idx="10" hasCustomPrompt="1"/>
          </p:nvPr>
        </p:nvSpPr>
        <p:spPr>
          <a:xfrm>
            <a:off x="6280773" y="1773561"/>
            <a:ext cx="5105432" cy="3811588"/>
          </a:xfrm>
        </p:spPr>
        <p:txBody>
          <a:bodyPr/>
          <a:lstStyle>
            <a:lvl1pPr marL="0" indent="0">
              <a:lnSpc>
                <a:spcPct val="100000"/>
              </a:lnSpc>
              <a:buNone/>
              <a:defRPr sz="1600">
                <a:solidFill>
                  <a:srgbClr val="7B849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sz="1600">
                <a:solidFill>
                  <a:srgbClr val="7B8490"/>
                </a:solidFill>
              </a:rPr>
              <a:t>Body copy or facts. Ut que </a:t>
            </a:r>
            <a:r>
              <a:rPr lang="en-US" sz="1600" err="1">
                <a:solidFill>
                  <a:srgbClr val="7B8490"/>
                </a:solidFill>
              </a:rPr>
              <a:t>endandit</a:t>
            </a:r>
            <a:r>
              <a:rPr lang="en-US" sz="1600">
                <a:solidFill>
                  <a:srgbClr val="7B8490"/>
                </a:solidFill>
              </a:rPr>
              <a:t> </a:t>
            </a:r>
            <a:r>
              <a:rPr lang="en-US" sz="1600" err="1">
                <a:solidFill>
                  <a:srgbClr val="7B8490"/>
                </a:solidFill>
              </a:rPr>
              <a:t>maio</a:t>
            </a:r>
            <a:r>
              <a:rPr lang="en-US" sz="1600">
                <a:solidFill>
                  <a:srgbClr val="7B8490"/>
                </a:solidFill>
              </a:rPr>
              <a:t> </a:t>
            </a:r>
            <a:r>
              <a:rPr lang="en-US" sz="1600" err="1">
                <a:solidFill>
                  <a:srgbClr val="7B8490"/>
                </a:solidFill>
              </a:rPr>
              <a:t>cusciumquia</a:t>
            </a:r>
            <a:r>
              <a:rPr lang="en-US" sz="1600">
                <a:solidFill>
                  <a:srgbClr val="7B8490"/>
                </a:solidFill>
              </a:rPr>
              <a:t> </a:t>
            </a:r>
            <a:r>
              <a:rPr lang="en-US" sz="1600" err="1">
                <a:solidFill>
                  <a:srgbClr val="7B8490"/>
                </a:solidFill>
              </a:rPr>
              <a:t>ducim</a:t>
            </a:r>
            <a:r>
              <a:rPr lang="en-US" sz="1600">
                <a:solidFill>
                  <a:srgbClr val="7B8490"/>
                </a:solidFill>
              </a:rPr>
              <a:t> </a:t>
            </a:r>
            <a:r>
              <a:rPr lang="en-US" sz="1600" err="1">
                <a:solidFill>
                  <a:srgbClr val="7B8490"/>
                </a:solidFill>
              </a:rPr>
              <a:t>ellignatis</a:t>
            </a:r>
            <a:r>
              <a:rPr lang="en-US" sz="1600">
                <a:solidFill>
                  <a:srgbClr val="7B8490"/>
                </a:solidFill>
              </a:rPr>
              <a:t> </a:t>
            </a:r>
            <a:r>
              <a:rPr lang="en-US" sz="1600" err="1">
                <a:solidFill>
                  <a:srgbClr val="7B8490"/>
                </a:solidFill>
              </a:rPr>
              <a:t>erum</a:t>
            </a:r>
            <a:r>
              <a:rPr lang="en-US" sz="1600">
                <a:solidFill>
                  <a:srgbClr val="7B8490"/>
                </a:solidFill>
              </a:rPr>
              <a:t> </a:t>
            </a:r>
            <a:r>
              <a:rPr lang="en-US" sz="1600" err="1">
                <a:solidFill>
                  <a:srgbClr val="7B8490"/>
                </a:solidFill>
              </a:rPr>
              <a:t>estiandi</a:t>
            </a:r>
            <a:r>
              <a:rPr lang="en-US" sz="1600">
                <a:solidFill>
                  <a:srgbClr val="7B8490"/>
                </a:solidFill>
              </a:rPr>
              <a:t> ad que </a:t>
            </a:r>
            <a:r>
              <a:rPr lang="en-US" sz="1600" err="1">
                <a:solidFill>
                  <a:srgbClr val="7B8490"/>
                </a:solidFill>
              </a:rPr>
              <a:t>porestis</a:t>
            </a:r>
            <a:r>
              <a:rPr lang="en-US" sz="1600">
                <a:solidFill>
                  <a:srgbClr val="7B8490"/>
                </a:solidFill>
              </a:rPr>
              <a:t> </a:t>
            </a:r>
            <a:r>
              <a:rPr lang="en-US" sz="1600" err="1">
                <a:solidFill>
                  <a:srgbClr val="7B8490"/>
                </a:solidFill>
              </a:rPr>
              <a:t>aut</a:t>
            </a:r>
            <a:r>
              <a:rPr lang="en-US" sz="1600">
                <a:solidFill>
                  <a:srgbClr val="7B8490"/>
                </a:solidFill>
              </a:rPr>
              <a:t> </a:t>
            </a:r>
            <a:r>
              <a:rPr lang="en-US" sz="1600" err="1">
                <a:solidFill>
                  <a:srgbClr val="7B8490"/>
                </a:solidFill>
              </a:rPr>
              <a:t>eos</a:t>
            </a:r>
            <a:r>
              <a:rPr lang="en-US" sz="1600">
                <a:solidFill>
                  <a:srgbClr val="7B8490"/>
                </a:solidFill>
              </a:rPr>
              <a:t> </a:t>
            </a:r>
            <a:r>
              <a:rPr lang="en-US" sz="1600" err="1">
                <a:solidFill>
                  <a:srgbClr val="7B8490"/>
                </a:solidFill>
              </a:rPr>
              <a:t>nim</a:t>
            </a:r>
            <a:r>
              <a:rPr lang="en-US" sz="1600">
                <a:solidFill>
                  <a:srgbClr val="7B8490"/>
                </a:solidFill>
              </a:rPr>
              <a:t> </a:t>
            </a:r>
            <a:r>
              <a:rPr lang="en-US" sz="1600" err="1">
                <a:solidFill>
                  <a:srgbClr val="7B8490"/>
                </a:solidFill>
              </a:rPr>
              <a:t>archit</a:t>
            </a:r>
            <a:r>
              <a:rPr lang="en-US" sz="1600">
                <a:solidFill>
                  <a:srgbClr val="7B8490"/>
                </a:solidFill>
              </a:rPr>
              <a:t> </a:t>
            </a:r>
            <a:r>
              <a:rPr lang="en-US" sz="1600" err="1">
                <a:solidFill>
                  <a:srgbClr val="7B8490"/>
                </a:solidFill>
              </a:rPr>
              <a:t>acerum</a:t>
            </a:r>
            <a:r>
              <a:rPr lang="en-US" sz="1600">
                <a:solidFill>
                  <a:srgbClr val="7B8490"/>
                </a:solidFill>
              </a:rPr>
              <a:t> </a:t>
            </a:r>
            <a:r>
              <a:rPr lang="en-US" sz="1600" err="1">
                <a:solidFill>
                  <a:srgbClr val="7B8490"/>
                </a:solidFill>
              </a:rPr>
              <a:t>ditione</a:t>
            </a:r>
            <a:r>
              <a:rPr lang="en-US" sz="1600">
                <a:solidFill>
                  <a:srgbClr val="7B8490"/>
                </a:solidFill>
              </a:rPr>
              <a:t> </a:t>
            </a:r>
            <a:r>
              <a:rPr lang="en-US" sz="1600" err="1">
                <a:solidFill>
                  <a:srgbClr val="7B8490"/>
                </a:solidFill>
              </a:rPr>
              <a:t>derum</a:t>
            </a:r>
            <a:r>
              <a:rPr lang="en-US" sz="1600">
                <a:solidFill>
                  <a:srgbClr val="7B8490"/>
                </a:solidFill>
              </a:rPr>
              <a:t> </a:t>
            </a:r>
            <a:r>
              <a:rPr lang="en-US" sz="1600" err="1">
                <a:solidFill>
                  <a:srgbClr val="7B8490"/>
                </a:solidFill>
              </a:rPr>
              <a:t>audae</a:t>
            </a:r>
            <a:r>
              <a:rPr lang="en-US" sz="1600">
                <a:solidFill>
                  <a:srgbClr val="7B8490"/>
                </a:solidFill>
              </a:rPr>
              <a:t> </a:t>
            </a:r>
            <a:r>
              <a:rPr lang="en-US" sz="1600" err="1">
                <a:solidFill>
                  <a:srgbClr val="7B8490"/>
                </a:solidFill>
              </a:rPr>
              <a:t>perum</a:t>
            </a:r>
            <a:r>
              <a:rPr lang="en-US" sz="1600">
                <a:solidFill>
                  <a:srgbClr val="7B8490"/>
                </a:solidFill>
              </a:rPr>
              <a:t> </a:t>
            </a:r>
            <a:r>
              <a:rPr lang="en-US" sz="1600" err="1">
                <a:solidFill>
                  <a:srgbClr val="7B8490"/>
                </a:solidFill>
              </a:rPr>
              <a:t>nis</a:t>
            </a:r>
            <a:r>
              <a:rPr lang="en-US" sz="1600">
                <a:solidFill>
                  <a:srgbClr val="7B8490"/>
                </a:solidFill>
              </a:rPr>
              <a:t> </a:t>
            </a:r>
            <a:r>
              <a:rPr lang="en-US" sz="1600" err="1">
                <a:solidFill>
                  <a:srgbClr val="7B8490"/>
                </a:solidFill>
              </a:rPr>
              <a:t>quostiae</a:t>
            </a:r>
            <a:r>
              <a:rPr lang="en-US" sz="1600">
                <a:solidFill>
                  <a:srgbClr val="7B8490"/>
                </a:solidFill>
              </a:rPr>
              <a:t> </a:t>
            </a:r>
            <a:r>
              <a:rPr lang="en-US" sz="1600" err="1">
                <a:solidFill>
                  <a:srgbClr val="7B8490"/>
                </a:solidFill>
              </a:rPr>
              <a:t>eario</a:t>
            </a:r>
            <a:r>
              <a:rPr lang="en-US" sz="1600">
                <a:solidFill>
                  <a:srgbClr val="7B8490"/>
                </a:solidFill>
              </a:rPr>
              <a:t> </a:t>
            </a:r>
            <a:r>
              <a:rPr lang="en-US" sz="1600" err="1">
                <a:solidFill>
                  <a:srgbClr val="7B8490"/>
                </a:solidFill>
              </a:rPr>
              <a:t>verupta</a:t>
            </a:r>
            <a:r>
              <a:rPr lang="en-US" sz="1600">
                <a:solidFill>
                  <a:srgbClr val="7B8490"/>
                </a:solidFill>
              </a:rPr>
              <a:t> </a:t>
            </a:r>
            <a:r>
              <a:rPr lang="en-US" sz="1600" err="1">
                <a:solidFill>
                  <a:srgbClr val="7B8490"/>
                </a:solidFill>
              </a:rPr>
              <a:t>doluptatasi</a:t>
            </a:r>
            <a:r>
              <a:rPr lang="en-US" sz="1600">
                <a:solidFill>
                  <a:srgbClr val="7B8490"/>
                </a:solidFill>
              </a:rPr>
              <a:t> </a:t>
            </a:r>
            <a:r>
              <a:rPr lang="en-US" sz="1600" err="1">
                <a:solidFill>
                  <a:srgbClr val="7B8490"/>
                </a:solidFill>
              </a:rPr>
              <a:t>aut</a:t>
            </a:r>
            <a:r>
              <a:rPr lang="en-US" sz="1600">
                <a:solidFill>
                  <a:srgbClr val="7B8490"/>
                </a:solidFill>
              </a:rPr>
              <a:t> qui od </a:t>
            </a:r>
            <a:r>
              <a:rPr lang="en-US" sz="1600" err="1">
                <a:solidFill>
                  <a:srgbClr val="7B8490"/>
                </a:solidFill>
              </a:rPr>
              <a:t>magnimolupta</a:t>
            </a:r>
            <a:r>
              <a:rPr lang="en-US" sz="1600">
                <a:solidFill>
                  <a:srgbClr val="7B8490"/>
                </a:solidFill>
              </a:rPr>
              <a:t> qui </a:t>
            </a:r>
            <a:r>
              <a:rPr lang="en-US" sz="1600" err="1">
                <a:solidFill>
                  <a:srgbClr val="7B8490"/>
                </a:solidFill>
              </a:rPr>
              <a:t>consequidem</a:t>
            </a:r>
            <a:r>
              <a:rPr lang="en-US" sz="1600">
                <a:solidFill>
                  <a:srgbClr val="7B8490"/>
                </a:solidFill>
              </a:rPr>
              <a:t>. Nam </a:t>
            </a:r>
            <a:r>
              <a:rPr lang="en-US" sz="1600" err="1">
                <a:solidFill>
                  <a:srgbClr val="7B8490"/>
                </a:solidFill>
              </a:rPr>
              <a:t>faceatur</a:t>
            </a:r>
            <a:r>
              <a:rPr lang="en-US" sz="1600">
                <a:solidFill>
                  <a:srgbClr val="7B8490"/>
                </a:solidFill>
              </a:rPr>
              <a:t>. Ut que </a:t>
            </a:r>
            <a:r>
              <a:rPr lang="en-US" sz="1600" err="1">
                <a:solidFill>
                  <a:srgbClr val="7B8490"/>
                </a:solidFill>
              </a:rPr>
              <a:t>endandit</a:t>
            </a:r>
            <a:r>
              <a:rPr lang="en-US" sz="1600">
                <a:solidFill>
                  <a:srgbClr val="7B8490"/>
                </a:solidFill>
              </a:rPr>
              <a:t> </a:t>
            </a:r>
            <a:r>
              <a:rPr lang="en-US" sz="1600" err="1">
                <a:solidFill>
                  <a:srgbClr val="7B8490"/>
                </a:solidFill>
              </a:rPr>
              <a:t>maio</a:t>
            </a:r>
            <a:r>
              <a:rPr lang="en-US" sz="1600">
                <a:solidFill>
                  <a:srgbClr val="7B8490"/>
                </a:solidFill>
              </a:rPr>
              <a:t> </a:t>
            </a:r>
            <a:r>
              <a:rPr lang="en-US" sz="1600" err="1">
                <a:solidFill>
                  <a:srgbClr val="7B8490"/>
                </a:solidFill>
              </a:rPr>
              <a:t>cusciumquia</a:t>
            </a:r>
            <a:r>
              <a:rPr lang="en-US" sz="1600">
                <a:solidFill>
                  <a:srgbClr val="7B8490"/>
                </a:solidFill>
              </a:rPr>
              <a:t> </a:t>
            </a:r>
            <a:r>
              <a:rPr lang="en-US" sz="1600" err="1">
                <a:solidFill>
                  <a:srgbClr val="7B8490"/>
                </a:solidFill>
              </a:rPr>
              <a:t>ducim</a:t>
            </a:r>
            <a:r>
              <a:rPr lang="en-US" sz="1600">
                <a:solidFill>
                  <a:srgbClr val="7B8490"/>
                </a:solidFill>
              </a:rPr>
              <a:t> </a:t>
            </a:r>
            <a:r>
              <a:rPr lang="en-US" sz="1600" err="1">
                <a:solidFill>
                  <a:srgbClr val="7B8490"/>
                </a:solidFill>
              </a:rPr>
              <a:t>ellignatis</a:t>
            </a:r>
            <a:r>
              <a:rPr lang="en-US" sz="1600">
                <a:solidFill>
                  <a:srgbClr val="7B8490"/>
                </a:solidFill>
              </a:rPr>
              <a:t> </a:t>
            </a:r>
            <a:r>
              <a:rPr lang="en-US" sz="1600" err="1">
                <a:solidFill>
                  <a:srgbClr val="7B8490"/>
                </a:solidFill>
              </a:rPr>
              <a:t>erum</a:t>
            </a:r>
            <a:r>
              <a:rPr lang="en-US" sz="1600">
                <a:solidFill>
                  <a:srgbClr val="7B8490"/>
                </a:solidFill>
              </a:rPr>
              <a:t> </a:t>
            </a:r>
            <a:r>
              <a:rPr lang="en-US" sz="1600" err="1">
                <a:solidFill>
                  <a:srgbClr val="7B8490"/>
                </a:solidFill>
              </a:rPr>
              <a:t>estiandi</a:t>
            </a:r>
            <a:r>
              <a:rPr lang="en-US" sz="1600">
                <a:solidFill>
                  <a:srgbClr val="7B8490"/>
                </a:solidFill>
              </a:rPr>
              <a:t> ad que </a:t>
            </a:r>
            <a:r>
              <a:rPr lang="en-US" sz="1600" err="1">
                <a:solidFill>
                  <a:srgbClr val="7B8490"/>
                </a:solidFill>
              </a:rPr>
              <a:t>porestis</a:t>
            </a:r>
            <a:r>
              <a:rPr lang="en-US" sz="1600">
                <a:solidFill>
                  <a:srgbClr val="7B8490"/>
                </a:solidFill>
              </a:rPr>
              <a:t> </a:t>
            </a:r>
            <a:r>
              <a:rPr lang="en-US" sz="1600" err="1">
                <a:solidFill>
                  <a:srgbClr val="7B8490"/>
                </a:solidFill>
              </a:rPr>
              <a:t>aut</a:t>
            </a:r>
            <a:r>
              <a:rPr lang="en-US" sz="1600">
                <a:solidFill>
                  <a:srgbClr val="7B8490"/>
                </a:solidFill>
              </a:rPr>
              <a:t> </a:t>
            </a:r>
            <a:r>
              <a:rPr lang="en-US" sz="1600" err="1">
                <a:solidFill>
                  <a:srgbClr val="7B8490"/>
                </a:solidFill>
              </a:rPr>
              <a:t>eos</a:t>
            </a:r>
            <a:r>
              <a:rPr lang="en-US" sz="1600">
                <a:solidFill>
                  <a:srgbClr val="7B8490"/>
                </a:solidFill>
              </a:rPr>
              <a:t> </a:t>
            </a:r>
            <a:r>
              <a:rPr lang="en-US" sz="1600" err="1">
                <a:solidFill>
                  <a:srgbClr val="7B8490"/>
                </a:solidFill>
              </a:rPr>
              <a:t>nim</a:t>
            </a:r>
            <a:r>
              <a:rPr lang="en-US" sz="1600">
                <a:solidFill>
                  <a:srgbClr val="7B8490"/>
                </a:solidFill>
              </a:rPr>
              <a:t> </a:t>
            </a:r>
            <a:r>
              <a:rPr lang="en-US" sz="1600" err="1">
                <a:solidFill>
                  <a:srgbClr val="7B8490"/>
                </a:solidFill>
              </a:rPr>
              <a:t>archit</a:t>
            </a:r>
            <a:r>
              <a:rPr lang="en-US" sz="1600">
                <a:solidFill>
                  <a:srgbClr val="7B8490"/>
                </a:solidFill>
              </a:rPr>
              <a:t> </a:t>
            </a:r>
            <a:r>
              <a:rPr lang="en-US" sz="1600" err="1">
                <a:solidFill>
                  <a:srgbClr val="7B8490"/>
                </a:solidFill>
              </a:rPr>
              <a:t>acerum</a:t>
            </a:r>
            <a:r>
              <a:rPr lang="en-US" sz="1600">
                <a:solidFill>
                  <a:srgbClr val="7B8490"/>
                </a:solidFill>
              </a:rPr>
              <a:t> </a:t>
            </a:r>
            <a:r>
              <a:rPr lang="en-US" sz="1600" err="1">
                <a:solidFill>
                  <a:srgbClr val="7B8490"/>
                </a:solidFill>
              </a:rPr>
              <a:t>ditione</a:t>
            </a:r>
            <a:r>
              <a:rPr lang="en-US" sz="1600">
                <a:solidFill>
                  <a:srgbClr val="7B8490"/>
                </a:solidFill>
              </a:rPr>
              <a:t> </a:t>
            </a:r>
            <a:r>
              <a:rPr lang="en-US" sz="1600" err="1">
                <a:solidFill>
                  <a:srgbClr val="7B8490"/>
                </a:solidFill>
              </a:rPr>
              <a:t>derum</a:t>
            </a:r>
            <a:r>
              <a:rPr lang="en-US" sz="1600">
                <a:solidFill>
                  <a:srgbClr val="7B8490"/>
                </a:solidFill>
              </a:rPr>
              <a:t> </a:t>
            </a:r>
            <a:r>
              <a:rPr lang="en-US" sz="1600" err="1">
                <a:solidFill>
                  <a:srgbClr val="7B8490"/>
                </a:solidFill>
              </a:rPr>
              <a:t>audae</a:t>
            </a:r>
            <a:r>
              <a:rPr lang="en-US" sz="1600">
                <a:solidFill>
                  <a:srgbClr val="7B8490"/>
                </a:solidFill>
              </a:rPr>
              <a:t> </a:t>
            </a:r>
            <a:r>
              <a:rPr lang="en-US" sz="1600" err="1">
                <a:solidFill>
                  <a:srgbClr val="7B8490"/>
                </a:solidFill>
              </a:rPr>
              <a:t>perum</a:t>
            </a:r>
            <a:r>
              <a:rPr lang="en-US" sz="1600">
                <a:solidFill>
                  <a:srgbClr val="7B8490"/>
                </a:solidFill>
              </a:rPr>
              <a:t> </a:t>
            </a:r>
            <a:r>
              <a:rPr lang="en-US" sz="1600" err="1">
                <a:solidFill>
                  <a:srgbClr val="7B8490"/>
                </a:solidFill>
              </a:rPr>
              <a:t>nis</a:t>
            </a:r>
            <a:r>
              <a:rPr lang="en-US" sz="1600">
                <a:solidFill>
                  <a:srgbClr val="7B8490"/>
                </a:solidFill>
              </a:rPr>
              <a:t> </a:t>
            </a:r>
            <a:r>
              <a:rPr lang="en-US" sz="1600" err="1">
                <a:solidFill>
                  <a:srgbClr val="7B8490"/>
                </a:solidFill>
              </a:rPr>
              <a:t>quostiae</a:t>
            </a:r>
            <a:r>
              <a:rPr lang="en-US" sz="1600">
                <a:solidFill>
                  <a:srgbClr val="7B8490"/>
                </a:solidFill>
              </a:rPr>
              <a:t> </a:t>
            </a:r>
            <a:r>
              <a:rPr lang="en-US" sz="1600" err="1">
                <a:solidFill>
                  <a:srgbClr val="7B8490"/>
                </a:solidFill>
              </a:rPr>
              <a:t>eario</a:t>
            </a:r>
            <a:r>
              <a:rPr lang="en-US" sz="1600">
                <a:solidFill>
                  <a:srgbClr val="7B8490"/>
                </a:solidFill>
              </a:rPr>
              <a:t> </a:t>
            </a:r>
            <a:r>
              <a:rPr lang="en-US" sz="1600" err="1">
                <a:solidFill>
                  <a:srgbClr val="7B8490"/>
                </a:solidFill>
              </a:rPr>
              <a:t>verupta</a:t>
            </a:r>
            <a:r>
              <a:rPr lang="en-US" sz="1600">
                <a:solidFill>
                  <a:srgbClr val="7B8490"/>
                </a:solidFill>
              </a:rPr>
              <a:t> </a:t>
            </a:r>
            <a:r>
              <a:rPr lang="en-US" sz="1600" err="1">
                <a:solidFill>
                  <a:srgbClr val="7B8490"/>
                </a:solidFill>
              </a:rPr>
              <a:t>doluptatasi</a:t>
            </a:r>
            <a:r>
              <a:rPr lang="en-US" sz="1600">
                <a:solidFill>
                  <a:srgbClr val="7B8490"/>
                </a:solidFill>
              </a:rPr>
              <a:t> </a:t>
            </a:r>
            <a:r>
              <a:rPr lang="en-US" sz="1600" err="1">
                <a:solidFill>
                  <a:srgbClr val="7B8490"/>
                </a:solidFill>
              </a:rPr>
              <a:t>aut</a:t>
            </a:r>
            <a:r>
              <a:rPr lang="en-US" sz="1600">
                <a:solidFill>
                  <a:srgbClr val="7B8490"/>
                </a:solidFill>
              </a:rPr>
              <a:t> qui od </a:t>
            </a:r>
            <a:r>
              <a:rPr lang="en-US" sz="1600" err="1">
                <a:solidFill>
                  <a:srgbClr val="7B8490"/>
                </a:solidFill>
              </a:rPr>
              <a:t>magnimolupta</a:t>
            </a:r>
            <a:r>
              <a:rPr lang="en-US" sz="1600">
                <a:solidFill>
                  <a:srgbClr val="7B8490"/>
                </a:solidFill>
              </a:rPr>
              <a:t> qui </a:t>
            </a:r>
            <a:r>
              <a:rPr lang="en-US" sz="1600" err="1">
                <a:solidFill>
                  <a:srgbClr val="7B8490"/>
                </a:solidFill>
              </a:rPr>
              <a:t>consequidem</a:t>
            </a:r>
            <a:r>
              <a:rPr lang="en-US" sz="1600">
                <a:solidFill>
                  <a:srgbClr val="7B8490"/>
                </a:solidFill>
              </a:rPr>
              <a:t>. Nam </a:t>
            </a:r>
            <a:r>
              <a:rPr lang="en-US" sz="1600" err="1">
                <a:solidFill>
                  <a:srgbClr val="7B8490"/>
                </a:solidFill>
              </a:rPr>
              <a:t>faceatur</a:t>
            </a:r>
            <a:r>
              <a:rPr lang="en-US" sz="1600">
                <a:solidFill>
                  <a:srgbClr val="7B8490"/>
                </a:solidFill>
              </a:rPr>
              <a:t>.</a:t>
            </a:r>
          </a:p>
        </p:txBody>
      </p:sp>
      <p:sp>
        <p:nvSpPr>
          <p:cNvPr id="14" name="Slide Number Placeholder 5">
            <a:extLst>
              <a:ext uri="{FF2B5EF4-FFF2-40B4-BE49-F238E27FC236}">
                <a16:creationId xmlns:a16="http://schemas.microsoft.com/office/drawing/2014/main" id="{DF69BCAE-E7CC-6B42-BA55-02A0B2CC09D7}"/>
              </a:ext>
            </a:extLst>
          </p:cNvPr>
          <p:cNvSpPr>
            <a:spLocks noGrp="1"/>
          </p:cNvSpPr>
          <p:nvPr>
            <p:ph type="sldNum" sz="quarter" idx="4"/>
          </p:nvPr>
        </p:nvSpPr>
        <p:spPr>
          <a:xfrm>
            <a:off x="9225776" y="6447102"/>
            <a:ext cx="2743200" cy="274377"/>
          </a:xfrm>
          <a:prstGeom prst="rect">
            <a:avLst/>
          </a:prstGeom>
        </p:spPr>
        <p:txBody>
          <a:bodyPr/>
          <a:lstStyle>
            <a:lvl1pPr algn="r">
              <a:defRPr sz="1000">
                <a:solidFill>
                  <a:schemeClr val="tx1">
                    <a:lumMod val="50000"/>
                    <a:lumOff val="50000"/>
                  </a:schemeClr>
                </a:solidFill>
              </a:defRPr>
            </a:lvl1pPr>
          </a:lstStyle>
          <a:p>
            <a:fld id="{6D8456DB-9848-8B4C-B3FD-8382082A6DD4}" type="slidenum">
              <a:rPr lang="en-US" smtClean="0"/>
              <a:pPr/>
              <a:t>‹#›</a:t>
            </a:fld>
            <a:endParaRPr lang="en-US"/>
          </a:p>
        </p:txBody>
      </p:sp>
    </p:spTree>
    <p:extLst>
      <p:ext uri="{BB962C8B-B14F-4D97-AF65-F5344CB8AC3E}">
        <p14:creationId xmlns:p14="http://schemas.microsoft.com/office/powerpoint/2010/main" val="2558280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Left Tex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1D24AE-4F00-4E4C-A6B5-066046F3004E}"/>
              </a:ext>
            </a:extLst>
          </p:cNvPr>
          <p:cNvSpPr/>
          <p:nvPr userDrawn="1"/>
        </p:nvSpPr>
        <p:spPr>
          <a:xfrm>
            <a:off x="1" y="3"/>
            <a:ext cx="4384835" cy="6857999"/>
          </a:xfrm>
          <a:prstGeom prst="rect">
            <a:avLst/>
          </a:prstGeom>
          <a:solidFill>
            <a:schemeClr val="bg1">
              <a:lumMod val="9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lumMod val="95000"/>
                </a:schemeClr>
              </a:solidFill>
            </a:endParaRPr>
          </a:p>
        </p:txBody>
      </p:sp>
      <p:sp>
        <p:nvSpPr>
          <p:cNvPr id="12" name="Text Placeholder 2">
            <a:extLst>
              <a:ext uri="{FF2B5EF4-FFF2-40B4-BE49-F238E27FC236}">
                <a16:creationId xmlns:a16="http://schemas.microsoft.com/office/drawing/2014/main" id="{0B61856B-4F1C-1845-B358-0013A8124FE9}"/>
              </a:ext>
            </a:extLst>
          </p:cNvPr>
          <p:cNvSpPr>
            <a:spLocks noGrp="1"/>
          </p:cNvSpPr>
          <p:nvPr>
            <p:ph type="body" idx="1" hasCustomPrompt="1"/>
          </p:nvPr>
        </p:nvSpPr>
        <p:spPr>
          <a:xfrm>
            <a:off x="489344" y="439839"/>
            <a:ext cx="3507781" cy="2083442"/>
          </a:xfrm>
        </p:spPr>
        <p:txBody>
          <a:bodyPr anchor="b">
            <a:noAutofit/>
          </a:bodyPr>
          <a:lstStyle>
            <a:lvl1pPr marL="0" indent="0" algn="l">
              <a:buNone/>
              <a:defRPr sz="3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Title</a:t>
            </a:r>
          </a:p>
        </p:txBody>
      </p:sp>
      <p:sp>
        <p:nvSpPr>
          <p:cNvPr id="14" name="Slide Number Placeholder 5">
            <a:extLst>
              <a:ext uri="{FF2B5EF4-FFF2-40B4-BE49-F238E27FC236}">
                <a16:creationId xmlns:a16="http://schemas.microsoft.com/office/drawing/2014/main" id="{DF69BCAE-E7CC-6B42-BA55-02A0B2CC09D7}"/>
              </a:ext>
            </a:extLst>
          </p:cNvPr>
          <p:cNvSpPr>
            <a:spLocks noGrp="1"/>
          </p:cNvSpPr>
          <p:nvPr>
            <p:ph type="sldNum" sz="quarter" idx="4"/>
          </p:nvPr>
        </p:nvSpPr>
        <p:spPr>
          <a:xfrm>
            <a:off x="9225776" y="6447102"/>
            <a:ext cx="2743200" cy="274377"/>
          </a:xfrm>
          <a:prstGeom prst="rect">
            <a:avLst/>
          </a:prstGeom>
        </p:spPr>
        <p:txBody>
          <a:bodyPr/>
          <a:lstStyle>
            <a:lvl1pPr algn="r">
              <a:defRPr sz="1000">
                <a:solidFill>
                  <a:schemeClr val="tx1">
                    <a:lumMod val="50000"/>
                    <a:lumOff val="50000"/>
                  </a:schemeClr>
                </a:solidFill>
              </a:defRPr>
            </a:lvl1pPr>
          </a:lstStyle>
          <a:p>
            <a:fld id="{6D8456DB-9848-8B4C-B3FD-8382082A6DD4}" type="slidenum">
              <a:rPr lang="en-US" smtClean="0"/>
              <a:pPr/>
              <a:t>‹#›</a:t>
            </a:fld>
            <a:endParaRPr lang="en-US"/>
          </a:p>
        </p:txBody>
      </p:sp>
      <p:sp>
        <p:nvSpPr>
          <p:cNvPr id="10" name="Text Placeholder 3">
            <a:extLst>
              <a:ext uri="{FF2B5EF4-FFF2-40B4-BE49-F238E27FC236}">
                <a16:creationId xmlns:a16="http://schemas.microsoft.com/office/drawing/2014/main" id="{92BB2B4B-E3E6-1D4E-A26B-055CAA5DF3DA}"/>
              </a:ext>
            </a:extLst>
          </p:cNvPr>
          <p:cNvSpPr>
            <a:spLocks noGrp="1"/>
          </p:cNvSpPr>
          <p:nvPr>
            <p:ph type="body" sz="half" idx="10" hasCustomPrompt="1"/>
          </p:nvPr>
        </p:nvSpPr>
        <p:spPr>
          <a:xfrm>
            <a:off x="489344" y="2817195"/>
            <a:ext cx="3507781" cy="3629907"/>
          </a:xfrm>
        </p:spPr>
        <p:txBody>
          <a:bodyPr/>
          <a:lstStyle>
            <a:lvl1pPr marL="0" indent="0">
              <a:lnSpc>
                <a:spcPct val="100000"/>
              </a:lnSpc>
              <a:buNone/>
              <a:defRPr sz="1600" b="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sz="1600">
                <a:solidFill>
                  <a:srgbClr val="7B8490"/>
                </a:solidFill>
              </a:rPr>
              <a:t>Subhead text or slide description.</a:t>
            </a:r>
          </a:p>
        </p:txBody>
      </p:sp>
      <p:cxnSp>
        <p:nvCxnSpPr>
          <p:cNvPr id="6" name="Straight Connector 5">
            <a:extLst>
              <a:ext uri="{FF2B5EF4-FFF2-40B4-BE49-F238E27FC236}">
                <a16:creationId xmlns:a16="http://schemas.microsoft.com/office/drawing/2014/main" id="{DB19354E-4A2F-3648-8981-4EEB2B331D64}"/>
              </a:ext>
            </a:extLst>
          </p:cNvPr>
          <p:cNvCxnSpPr>
            <a:cxnSpLocks/>
          </p:cNvCxnSpPr>
          <p:nvPr userDrawn="1"/>
        </p:nvCxnSpPr>
        <p:spPr>
          <a:xfrm>
            <a:off x="607692" y="2670236"/>
            <a:ext cx="915597" cy="0"/>
          </a:xfrm>
          <a:prstGeom prst="line">
            <a:avLst/>
          </a:prstGeom>
          <a:ln w="63500">
            <a:solidFill>
              <a:srgbClr val="B4C6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890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and Photo">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4287EBAB-D53A-9F43-98ED-15EC48591FFA}"/>
              </a:ext>
            </a:extLst>
          </p:cNvPr>
          <p:cNvSpPr>
            <a:spLocks noGrp="1"/>
          </p:cNvSpPr>
          <p:nvPr>
            <p:ph type="pic" sz="quarter" idx="11"/>
          </p:nvPr>
        </p:nvSpPr>
        <p:spPr>
          <a:xfrm>
            <a:off x="7315200" y="0"/>
            <a:ext cx="4876800" cy="6858000"/>
          </a:xfrm>
        </p:spPr>
        <p:txBody>
          <a:bodyPr>
            <a:normAutofit/>
          </a:bodyPr>
          <a:lstStyle>
            <a:lvl1pPr marL="0" indent="0" algn="ctr">
              <a:buNone/>
              <a:defRPr sz="2000"/>
            </a:lvl1pPr>
          </a:lstStyle>
          <a:p>
            <a:endParaRPr lang="en-US"/>
          </a:p>
          <a:p>
            <a:endParaRPr lang="en-US"/>
          </a:p>
          <a:p>
            <a:endParaRPr lang="en-US"/>
          </a:p>
          <a:p>
            <a:endParaRPr lang="en-US"/>
          </a:p>
          <a:p>
            <a:endParaRPr lang="en-US"/>
          </a:p>
          <a:p>
            <a:endParaRPr lang="en-US"/>
          </a:p>
          <a:p>
            <a:r>
              <a:rPr lang="en-US"/>
              <a:t>Click to insert photo</a:t>
            </a:r>
          </a:p>
        </p:txBody>
      </p:sp>
      <p:sp>
        <p:nvSpPr>
          <p:cNvPr id="12" name="Text Placeholder 2">
            <a:extLst>
              <a:ext uri="{FF2B5EF4-FFF2-40B4-BE49-F238E27FC236}">
                <a16:creationId xmlns:a16="http://schemas.microsoft.com/office/drawing/2014/main" id="{0B61856B-4F1C-1845-B358-0013A8124FE9}"/>
              </a:ext>
            </a:extLst>
          </p:cNvPr>
          <p:cNvSpPr>
            <a:spLocks noGrp="1"/>
          </p:cNvSpPr>
          <p:nvPr>
            <p:ph type="body" idx="1" hasCustomPrompt="1"/>
          </p:nvPr>
        </p:nvSpPr>
        <p:spPr>
          <a:xfrm>
            <a:off x="508677" y="441632"/>
            <a:ext cx="6065745" cy="1016779"/>
          </a:xfrm>
        </p:spPr>
        <p:txBody>
          <a:bodyPr anchor="t">
            <a:noAutofit/>
          </a:bodyPr>
          <a:lstStyle>
            <a:lvl1pPr marL="0" indent="0" algn="l">
              <a:buNone/>
              <a:defRPr sz="3000" b="1">
                <a:solidFill>
                  <a:schemeClr val="accent1"/>
                </a:solidFill>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Slide Title</a:t>
            </a:r>
          </a:p>
        </p:txBody>
      </p:sp>
      <p:sp>
        <p:nvSpPr>
          <p:cNvPr id="14" name="Slide Number Placeholder 5">
            <a:extLst>
              <a:ext uri="{FF2B5EF4-FFF2-40B4-BE49-F238E27FC236}">
                <a16:creationId xmlns:a16="http://schemas.microsoft.com/office/drawing/2014/main" id="{DF69BCAE-E7CC-6B42-BA55-02A0B2CC09D7}"/>
              </a:ext>
            </a:extLst>
          </p:cNvPr>
          <p:cNvSpPr>
            <a:spLocks noGrp="1"/>
          </p:cNvSpPr>
          <p:nvPr>
            <p:ph type="sldNum" sz="quarter" idx="4"/>
          </p:nvPr>
        </p:nvSpPr>
        <p:spPr>
          <a:xfrm>
            <a:off x="9225776" y="6447102"/>
            <a:ext cx="2743200" cy="274377"/>
          </a:xfrm>
          <a:prstGeom prst="rect">
            <a:avLst/>
          </a:prstGeom>
        </p:spPr>
        <p:txBody>
          <a:bodyPr/>
          <a:lstStyle>
            <a:lvl1pPr algn="r">
              <a:defRPr sz="1000">
                <a:solidFill>
                  <a:schemeClr val="bg1"/>
                </a:solidFill>
              </a:defRPr>
            </a:lvl1pPr>
          </a:lstStyle>
          <a:p>
            <a:fld id="{6D8456DB-9848-8B4C-B3FD-8382082A6DD4}" type="slidenum">
              <a:rPr lang="en-US" smtClean="0"/>
              <a:pPr/>
              <a:t>‹#›</a:t>
            </a:fld>
            <a:endParaRPr lang="en-US"/>
          </a:p>
        </p:txBody>
      </p:sp>
      <p:sp>
        <p:nvSpPr>
          <p:cNvPr id="10" name="Text Placeholder 3">
            <a:extLst>
              <a:ext uri="{FF2B5EF4-FFF2-40B4-BE49-F238E27FC236}">
                <a16:creationId xmlns:a16="http://schemas.microsoft.com/office/drawing/2014/main" id="{92BB2B4B-E3E6-1D4E-A26B-055CAA5DF3DA}"/>
              </a:ext>
            </a:extLst>
          </p:cNvPr>
          <p:cNvSpPr>
            <a:spLocks noGrp="1"/>
          </p:cNvSpPr>
          <p:nvPr>
            <p:ph type="body" sz="half" idx="10" hasCustomPrompt="1"/>
          </p:nvPr>
        </p:nvSpPr>
        <p:spPr>
          <a:xfrm>
            <a:off x="508676" y="1710194"/>
            <a:ext cx="6065745" cy="894113"/>
          </a:xfr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a:solidFill>
                  <a:srgbClr val="0075B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1600">
                <a:solidFill>
                  <a:srgbClr val="7B8490"/>
                </a:solidFill>
              </a:rPr>
              <a:t>Subhead text or fact information. </a:t>
            </a:r>
            <a:r>
              <a:rPr lang="en-US" sz="1600" err="1">
                <a:solidFill>
                  <a:srgbClr val="7B8490"/>
                </a:solidFill>
              </a:rPr>
              <a:t>Ellignatis</a:t>
            </a:r>
            <a:r>
              <a:rPr lang="en-US" sz="1600">
                <a:solidFill>
                  <a:srgbClr val="7B8490"/>
                </a:solidFill>
              </a:rPr>
              <a:t> </a:t>
            </a:r>
            <a:r>
              <a:rPr lang="en-US" sz="1600" err="1">
                <a:solidFill>
                  <a:srgbClr val="7B8490"/>
                </a:solidFill>
              </a:rPr>
              <a:t>erum</a:t>
            </a:r>
            <a:r>
              <a:rPr lang="en-US" sz="1600">
                <a:solidFill>
                  <a:srgbClr val="7B8490"/>
                </a:solidFill>
              </a:rPr>
              <a:t> </a:t>
            </a:r>
            <a:r>
              <a:rPr lang="en-US" sz="1600" err="1">
                <a:solidFill>
                  <a:srgbClr val="7B8490"/>
                </a:solidFill>
              </a:rPr>
              <a:t>estiandi</a:t>
            </a:r>
            <a:r>
              <a:rPr lang="en-US" sz="1600">
                <a:solidFill>
                  <a:srgbClr val="7B8490"/>
                </a:solidFill>
              </a:rPr>
              <a:t> ad que </a:t>
            </a:r>
            <a:r>
              <a:rPr lang="en-US" sz="1600" err="1">
                <a:solidFill>
                  <a:srgbClr val="7B8490"/>
                </a:solidFill>
              </a:rPr>
              <a:t>porestis</a:t>
            </a:r>
            <a:r>
              <a:rPr lang="en-US" sz="1600">
                <a:solidFill>
                  <a:srgbClr val="7B8490"/>
                </a:solidFill>
              </a:rPr>
              <a:t> </a:t>
            </a:r>
            <a:r>
              <a:rPr lang="en-US" sz="1600" err="1">
                <a:solidFill>
                  <a:srgbClr val="7B8490"/>
                </a:solidFill>
              </a:rPr>
              <a:t>aut</a:t>
            </a:r>
            <a:r>
              <a:rPr lang="en-US" sz="1600">
                <a:solidFill>
                  <a:srgbClr val="7B8490"/>
                </a:solidFill>
              </a:rPr>
              <a:t> </a:t>
            </a:r>
            <a:r>
              <a:rPr lang="en-US" sz="1600" err="1">
                <a:solidFill>
                  <a:srgbClr val="7B8490"/>
                </a:solidFill>
              </a:rPr>
              <a:t>eos</a:t>
            </a:r>
            <a:r>
              <a:rPr lang="en-US" sz="1600">
                <a:solidFill>
                  <a:srgbClr val="7B8490"/>
                </a:solidFill>
              </a:rPr>
              <a:t> </a:t>
            </a:r>
            <a:r>
              <a:rPr lang="en-US" sz="1600" err="1">
                <a:solidFill>
                  <a:srgbClr val="7B8490"/>
                </a:solidFill>
              </a:rPr>
              <a:t>nim</a:t>
            </a:r>
            <a:r>
              <a:rPr lang="en-US" sz="1600">
                <a:solidFill>
                  <a:srgbClr val="7B8490"/>
                </a:solidFill>
              </a:rPr>
              <a:t> </a:t>
            </a:r>
            <a:r>
              <a:rPr lang="en-US" sz="1600" err="1">
                <a:solidFill>
                  <a:srgbClr val="7B8490"/>
                </a:solidFill>
              </a:rPr>
              <a:t>archit</a:t>
            </a:r>
            <a:r>
              <a:rPr lang="en-US" sz="1600">
                <a:solidFill>
                  <a:srgbClr val="7B8490"/>
                </a:solidFill>
              </a:rPr>
              <a:t> </a:t>
            </a:r>
            <a:r>
              <a:rPr lang="en-US" sz="1600" err="1">
                <a:solidFill>
                  <a:srgbClr val="7B8490"/>
                </a:solidFill>
              </a:rPr>
              <a:t>acerum</a:t>
            </a:r>
            <a:r>
              <a:rPr lang="en-US" sz="1600">
                <a:solidFill>
                  <a:srgbClr val="7B8490"/>
                </a:solidFill>
              </a:rPr>
              <a:t> </a:t>
            </a:r>
            <a:r>
              <a:rPr lang="en-US" sz="1600" err="1">
                <a:solidFill>
                  <a:srgbClr val="7B8490"/>
                </a:solidFill>
              </a:rPr>
              <a:t>ditione</a:t>
            </a:r>
            <a:r>
              <a:rPr lang="en-US" sz="1600">
                <a:solidFill>
                  <a:srgbClr val="7B8490"/>
                </a:solidFill>
              </a:rPr>
              <a:t> </a:t>
            </a:r>
            <a:r>
              <a:rPr lang="en-US" sz="1600" err="1">
                <a:solidFill>
                  <a:srgbClr val="7B8490"/>
                </a:solidFill>
              </a:rPr>
              <a:t>derum</a:t>
            </a:r>
            <a:r>
              <a:rPr lang="en-US" sz="1600">
                <a:solidFill>
                  <a:srgbClr val="7B8490"/>
                </a:solidFill>
              </a:rPr>
              <a:t> </a:t>
            </a:r>
            <a:r>
              <a:rPr lang="en-US" sz="1600" err="1">
                <a:solidFill>
                  <a:srgbClr val="7B8490"/>
                </a:solidFill>
              </a:rPr>
              <a:t>audae</a:t>
            </a:r>
            <a:r>
              <a:rPr lang="en-US" sz="1600">
                <a:solidFill>
                  <a:srgbClr val="7B8490"/>
                </a:solidFill>
              </a:rPr>
              <a:t>.</a:t>
            </a:r>
          </a:p>
        </p:txBody>
      </p:sp>
      <p:sp>
        <p:nvSpPr>
          <p:cNvPr id="11" name="Text Placeholder 10">
            <a:extLst>
              <a:ext uri="{FF2B5EF4-FFF2-40B4-BE49-F238E27FC236}">
                <a16:creationId xmlns:a16="http://schemas.microsoft.com/office/drawing/2014/main" id="{EFF1E045-E1FE-4743-9337-9CEC1819896C}"/>
              </a:ext>
            </a:extLst>
          </p:cNvPr>
          <p:cNvSpPr>
            <a:spLocks noGrp="1"/>
          </p:cNvSpPr>
          <p:nvPr>
            <p:ph type="body" sz="quarter" idx="12" hasCustomPrompt="1"/>
          </p:nvPr>
        </p:nvSpPr>
        <p:spPr>
          <a:xfrm>
            <a:off x="508002" y="2870200"/>
            <a:ext cx="6066367" cy="3657600"/>
          </a:xfrm>
        </p:spPr>
        <p:txBody>
          <a:bodyPr>
            <a:normAutofit/>
          </a:bodyPr>
          <a:lstStyle>
            <a:lvl1pPr>
              <a:defRPr sz="1400">
                <a:solidFill>
                  <a:srgbClr val="7B8490"/>
                </a:solidFill>
                <a:latin typeface="Arial" panose="020B0604020202020204" pitchFamily="34" charset="0"/>
                <a:cs typeface="Arial" panose="020B0604020202020204" pitchFamily="34" charset="0"/>
              </a:defRPr>
            </a:lvl1pPr>
            <a:lvl5pPr marL="11113"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400">
                <a:latin typeface="+mn-lt"/>
              </a:defRPr>
            </a:lvl5pPr>
          </a:lstStyle>
          <a:p>
            <a:r>
              <a:rPr lang="en-US" sz="1400" err="1">
                <a:solidFill>
                  <a:srgbClr val="7B8490"/>
                </a:solidFill>
              </a:rPr>
              <a:t>Ellignatis</a:t>
            </a:r>
            <a:r>
              <a:rPr lang="en-US" sz="1400">
                <a:solidFill>
                  <a:srgbClr val="7B8490"/>
                </a:solidFill>
              </a:rPr>
              <a:t> </a:t>
            </a:r>
            <a:r>
              <a:rPr lang="en-US" sz="1400" err="1">
                <a:solidFill>
                  <a:srgbClr val="7B8490"/>
                </a:solidFill>
              </a:rPr>
              <a:t>erum</a:t>
            </a:r>
            <a:r>
              <a:rPr lang="en-US" sz="1400">
                <a:solidFill>
                  <a:srgbClr val="7B8490"/>
                </a:solidFill>
              </a:rPr>
              <a:t> </a:t>
            </a:r>
            <a:r>
              <a:rPr lang="en-US" sz="1400" err="1">
                <a:solidFill>
                  <a:srgbClr val="7B8490"/>
                </a:solidFill>
              </a:rPr>
              <a:t>estiandi</a:t>
            </a:r>
            <a:r>
              <a:rPr lang="en-US" sz="1400">
                <a:solidFill>
                  <a:srgbClr val="7B8490"/>
                </a:solidFill>
              </a:rPr>
              <a:t> ad que </a:t>
            </a:r>
            <a:r>
              <a:rPr lang="en-US" sz="1400" err="1">
                <a:solidFill>
                  <a:srgbClr val="7B8490"/>
                </a:solidFill>
              </a:rPr>
              <a:t>porestis</a:t>
            </a:r>
            <a:r>
              <a:rPr lang="en-US" sz="1400">
                <a:solidFill>
                  <a:srgbClr val="7B8490"/>
                </a:solidFill>
              </a:rPr>
              <a:t> </a:t>
            </a:r>
            <a:r>
              <a:rPr lang="en-US" sz="1400" err="1">
                <a:solidFill>
                  <a:srgbClr val="7B8490"/>
                </a:solidFill>
              </a:rPr>
              <a:t>aut</a:t>
            </a:r>
            <a:r>
              <a:rPr lang="en-US" sz="1400">
                <a:solidFill>
                  <a:srgbClr val="7B8490"/>
                </a:solidFill>
              </a:rPr>
              <a:t> </a:t>
            </a:r>
            <a:r>
              <a:rPr lang="en-US" sz="1400" err="1">
                <a:solidFill>
                  <a:srgbClr val="7B8490"/>
                </a:solidFill>
              </a:rPr>
              <a:t>eos</a:t>
            </a:r>
            <a:r>
              <a:rPr lang="en-US" sz="1400">
                <a:solidFill>
                  <a:srgbClr val="7B8490"/>
                </a:solidFill>
              </a:rPr>
              <a:t> </a:t>
            </a:r>
            <a:r>
              <a:rPr lang="en-US" sz="1400" err="1">
                <a:solidFill>
                  <a:srgbClr val="7B8490"/>
                </a:solidFill>
              </a:rPr>
              <a:t>nim</a:t>
            </a:r>
            <a:r>
              <a:rPr lang="en-US" sz="1400">
                <a:solidFill>
                  <a:srgbClr val="7B8490"/>
                </a:solidFill>
              </a:rPr>
              <a:t> </a:t>
            </a:r>
            <a:r>
              <a:rPr lang="en-US" sz="1400" err="1">
                <a:solidFill>
                  <a:srgbClr val="7B8490"/>
                </a:solidFill>
              </a:rPr>
              <a:t>archit</a:t>
            </a:r>
            <a:r>
              <a:rPr lang="en-US" sz="1400">
                <a:solidFill>
                  <a:srgbClr val="7B8490"/>
                </a:solidFill>
              </a:rPr>
              <a:t> </a:t>
            </a:r>
            <a:r>
              <a:rPr lang="en-US" sz="1400" err="1">
                <a:solidFill>
                  <a:srgbClr val="7B8490"/>
                </a:solidFill>
              </a:rPr>
              <a:t>acerum</a:t>
            </a:r>
            <a:r>
              <a:rPr lang="en-US" sz="1400">
                <a:solidFill>
                  <a:srgbClr val="7B8490"/>
                </a:solidFill>
              </a:rPr>
              <a:t> </a:t>
            </a:r>
            <a:r>
              <a:rPr lang="en-US" sz="1400" err="1">
                <a:solidFill>
                  <a:srgbClr val="7B8490"/>
                </a:solidFill>
              </a:rPr>
              <a:t>ditione</a:t>
            </a:r>
            <a:r>
              <a:rPr lang="en-US" sz="1400">
                <a:solidFill>
                  <a:srgbClr val="7B8490"/>
                </a:solidFill>
              </a:rPr>
              <a:t> </a:t>
            </a:r>
            <a:r>
              <a:rPr lang="en-US" sz="1400" err="1">
                <a:solidFill>
                  <a:srgbClr val="7B8490"/>
                </a:solidFill>
              </a:rPr>
              <a:t>derum</a:t>
            </a:r>
            <a:r>
              <a:rPr lang="en-US" sz="1400">
                <a:solidFill>
                  <a:srgbClr val="7B8490"/>
                </a:solidFill>
              </a:rPr>
              <a:t> </a:t>
            </a:r>
            <a:r>
              <a:rPr lang="en-US" sz="1400" err="1">
                <a:solidFill>
                  <a:srgbClr val="7B8490"/>
                </a:solidFill>
              </a:rPr>
              <a:t>audae</a:t>
            </a:r>
            <a:r>
              <a:rPr lang="en-US" sz="1400">
                <a:solidFill>
                  <a:srgbClr val="7B8490"/>
                </a:solidFill>
              </a:rPr>
              <a:t> </a:t>
            </a:r>
            <a:r>
              <a:rPr lang="en-US" sz="1400" err="1">
                <a:solidFill>
                  <a:srgbClr val="7B8490"/>
                </a:solidFill>
              </a:rPr>
              <a:t>perum</a:t>
            </a:r>
            <a:r>
              <a:rPr lang="en-US" sz="1400">
                <a:solidFill>
                  <a:srgbClr val="7B8490"/>
                </a:solidFill>
              </a:rPr>
              <a:t> </a:t>
            </a:r>
            <a:r>
              <a:rPr lang="en-US" sz="1400" err="1">
                <a:solidFill>
                  <a:srgbClr val="7B8490"/>
                </a:solidFill>
              </a:rPr>
              <a:t>nis</a:t>
            </a:r>
            <a:r>
              <a:rPr lang="en-US" sz="1400">
                <a:solidFill>
                  <a:srgbClr val="7B8490"/>
                </a:solidFill>
              </a:rPr>
              <a:t> </a:t>
            </a:r>
            <a:r>
              <a:rPr lang="en-US" sz="1400" err="1">
                <a:solidFill>
                  <a:srgbClr val="7B8490"/>
                </a:solidFill>
              </a:rPr>
              <a:t>quostiae</a:t>
            </a:r>
            <a:r>
              <a:rPr lang="en-US" sz="1400">
                <a:solidFill>
                  <a:srgbClr val="7B8490"/>
                </a:solidFill>
              </a:rPr>
              <a:t> </a:t>
            </a:r>
            <a:r>
              <a:rPr lang="en-US" sz="1400" err="1">
                <a:solidFill>
                  <a:srgbClr val="7B8490"/>
                </a:solidFill>
              </a:rPr>
              <a:t>eario</a:t>
            </a:r>
            <a:r>
              <a:rPr lang="en-US" sz="1400">
                <a:solidFill>
                  <a:srgbClr val="7B8490"/>
                </a:solidFill>
              </a:rPr>
              <a:t> </a:t>
            </a:r>
            <a:r>
              <a:rPr lang="en-US" sz="1400" err="1">
                <a:solidFill>
                  <a:srgbClr val="7B8490"/>
                </a:solidFill>
              </a:rPr>
              <a:t>verupta</a:t>
            </a:r>
            <a:r>
              <a:rPr lang="en-US" sz="1400">
                <a:solidFill>
                  <a:srgbClr val="7B8490"/>
                </a:solidFill>
              </a:rPr>
              <a:t> </a:t>
            </a:r>
            <a:r>
              <a:rPr lang="en-US" sz="1400" err="1">
                <a:solidFill>
                  <a:srgbClr val="7B8490"/>
                </a:solidFill>
              </a:rPr>
              <a:t>doluptatasi</a:t>
            </a:r>
            <a:r>
              <a:rPr lang="en-US" sz="1400">
                <a:solidFill>
                  <a:srgbClr val="7B8490"/>
                </a:solidFill>
              </a:rPr>
              <a:t> </a:t>
            </a:r>
            <a:r>
              <a:rPr lang="en-US" sz="1400" err="1">
                <a:solidFill>
                  <a:srgbClr val="7B8490"/>
                </a:solidFill>
              </a:rPr>
              <a:t>aut</a:t>
            </a:r>
            <a:r>
              <a:rPr lang="en-US" sz="1400">
                <a:solidFill>
                  <a:srgbClr val="7B8490"/>
                </a:solidFill>
              </a:rPr>
              <a:t> qui od </a:t>
            </a:r>
            <a:r>
              <a:rPr lang="en-US" sz="1400" err="1">
                <a:solidFill>
                  <a:srgbClr val="7B8490"/>
                </a:solidFill>
              </a:rPr>
              <a:t>magnimolupta</a:t>
            </a:r>
            <a:r>
              <a:rPr lang="en-US" sz="1400">
                <a:solidFill>
                  <a:srgbClr val="7B8490"/>
                </a:solidFill>
              </a:rPr>
              <a:t> qui </a:t>
            </a:r>
            <a:r>
              <a:rPr lang="en-US" sz="1400" err="1">
                <a:solidFill>
                  <a:srgbClr val="7B8490"/>
                </a:solidFill>
              </a:rPr>
              <a:t>consequidem</a:t>
            </a:r>
            <a:r>
              <a:rPr lang="en-US" sz="1400">
                <a:solidFill>
                  <a:srgbClr val="7B8490"/>
                </a:solidFill>
              </a:rPr>
              <a:t>. Nam </a:t>
            </a:r>
            <a:r>
              <a:rPr lang="en-US" sz="1400" err="1">
                <a:solidFill>
                  <a:srgbClr val="7B8490"/>
                </a:solidFill>
              </a:rPr>
              <a:t>faceatur</a:t>
            </a:r>
            <a:r>
              <a:rPr lang="en-US" sz="1400">
                <a:solidFill>
                  <a:srgbClr val="7B8490"/>
                </a:solidFill>
              </a:rPr>
              <a:t>.</a:t>
            </a:r>
          </a:p>
        </p:txBody>
      </p:sp>
    </p:spTree>
    <p:extLst>
      <p:ext uri="{BB962C8B-B14F-4D97-AF65-F5344CB8AC3E}">
        <p14:creationId xmlns:p14="http://schemas.microsoft.com/office/powerpoint/2010/main" val="1485603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Quote or Descripti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5051182" y="2350141"/>
            <a:ext cx="5875319" cy="3182559"/>
          </a:xfrm>
        </p:spPr>
        <p:txBody>
          <a:bodyPr/>
          <a:lstStyle>
            <a:lvl1pPr marL="0" indent="0">
              <a:buNone/>
              <a:defRPr b="1">
                <a:solidFill>
                  <a:srgbClr val="355376"/>
                </a:solidFill>
              </a:defRPr>
            </a:lvl1pPr>
          </a:lstStyle>
          <a:p>
            <a:pPr lvl="0"/>
            <a:r>
              <a:rPr lang="en-US" b="1"/>
              <a:t>Quote fact or description text here. Use for slides that need to be printed.”</a:t>
            </a:r>
          </a:p>
        </p:txBody>
      </p:sp>
      <p:sp>
        <p:nvSpPr>
          <p:cNvPr id="17" name="Picture Placeholder 15">
            <a:extLst>
              <a:ext uri="{FF2B5EF4-FFF2-40B4-BE49-F238E27FC236}">
                <a16:creationId xmlns:a16="http://schemas.microsoft.com/office/drawing/2014/main" id="{1662C825-4DC0-374B-B62D-7D77F10BF497}"/>
              </a:ext>
            </a:extLst>
          </p:cNvPr>
          <p:cNvSpPr>
            <a:spLocks noGrp="1"/>
          </p:cNvSpPr>
          <p:nvPr>
            <p:ph type="pic" sz="quarter" idx="10"/>
          </p:nvPr>
        </p:nvSpPr>
        <p:spPr>
          <a:xfrm>
            <a:off x="1875395" y="2339978"/>
            <a:ext cx="2789767" cy="2092325"/>
          </a:xfrm>
        </p:spPr>
        <p:txBody>
          <a:bodyPr anchor="t">
            <a:normAutofit/>
          </a:bodyPr>
          <a:lstStyle>
            <a:lvl1pPr marL="0" indent="0" algn="ctr">
              <a:buNone/>
              <a:defRPr sz="1500">
                <a:solidFill>
                  <a:srgbClr val="355376"/>
                </a:solidFill>
              </a:defRPr>
            </a:lvl1pPr>
          </a:lstStyle>
          <a:p>
            <a:endParaRPr lang="en-US"/>
          </a:p>
          <a:p>
            <a:r>
              <a:rPr lang="en-US"/>
              <a:t>Click to insert photo</a:t>
            </a:r>
          </a:p>
        </p:txBody>
      </p:sp>
      <p:sp>
        <p:nvSpPr>
          <p:cNvPr id="18" name="Slide Number Placeholder 5">
            <a:extLst>
              <a:ext uri="{FF2B5EF4-FFF2-40B4-BE49-F238E27FC236}">
                <a16:creationId xmlns:a16="http://schemas.microsoft.com/office/drawing/2014/main" id="{45105A37-8213-F04F-9EE2-AAD11107EEDE}"/>
              </a:ext>
            </a:extLst>
          </p:cNvPr>
          <p:cNvSpPr>
            <a:spLocks noGrp="1"/>
          </p:cNvSpPr>
          <p:nvPr>
            <p:ph type="sldNum" sz="quarter" idx="4"/>
          </p:nvPr>
        </p:nvSpPr>
        <p:spPr>
          <a:xfrm>
            <a:off x="9225776" y="6447102"/>
            <a:ext cx="2743200" cy="274377"/>
          </a:xfrm>
          <a:prstGeom prst="rect">
            <a:avLst/>
          </a:prstGeom>
        </p:spPr>
        <p:txBody>
          <a:bodyPr/>
          <a:lstStyle>
            <a:lvl1pPr algn="r">
              <a:defRPr sz="1000">
                <a:solidFill>
                  <a:schemeClr val="tx1">
                    <a:lumMod val="50000"/>
                    <a:lumOff val="50000"/>
                  </a:schemeClr>
                </a:solidFill>
              </a:defRPr>
            </a:lvl1pPr>
          </a:lstStyle>
          <a:p>
            <a:fld id="{6D8456DB-9848-8B4C-B3FD-8382082A6DD4}" type="slidenum">
              <a:rPr lang="en-US" smtClean="0"/>
              <a:pPr/>
              <a:t>‹#›</a:t>
            </a:fld>
            <a:endParaRPr lang="en-US"/>
          </a:p>
        </p:txBody>
      </p:sp>
    </p:spTree>
    <p:extLst>
      <p:ext uri="{BB962C8B-B14F-4D97-AF65-F5344CB8AC3E}">
        <p14:creationId xmlns:p14="http://schemas.microsoft.com/office/powerpoint/2010/main" val="1028638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8456DB-9848-8B4C-B3FD-8382082A6DD4}" type="slidenum">
              <a:rPr lang="en-US" smtClean="0"/>
              <a:pPr/>
              <a:t>‹#›</a:t>
            </a:fld>
            <a:endParaRPr lang="en-US"/>
          </a:p>
        </p:txBody>
      </p:sp>
    </p:spTree>
    <p:extLst>
      <p:ext uri="{BB962C8B-B14F-4D97-AF65-F5344CB8AC3E}">
        <p14:creationId xmlns:p14="http://schemas.microsoft.com/office/powerpoint/2010/main" val="3391842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00407" y="6356350"/>
            <a:ext cx="2743200" cy="365125"/>
          </a:xfrm>
          <a:prstGeom prst="rect">
            <a:avLst/>
          </a:prstGeom>
        </p:spPr>
        <p:txBody>
          <a:bodyPr vert="horz" lIns="91440" tIns="45720" rIns="91440" bIns="45720" rtlCol="0" anchor="ctr"/>
          <a:lstStyle>
            <a:lvl1pPr algn="r">
              <a:defRPr sz="1200">
                <a:solidFill>
                  <a:srgbClr val="7B8490"/>
                </a:solidFill>
              </a:defRPr>
            </a:lvl1pPr>
          </a:lstStyle>
          <a:p>
            <a:fld id="{4BA35998-CE44-5B4F-A65F-C9EEE43DD377}" type="slidenum">
              <a:rPr lang="en-US" smtClean="0"/>
              <a:pPr/>
              <a:t>‹#›</a:t>
            </a:fld>
            <a:endParaRPr lang="en-US"/>
          </a:p>
        </p:txBody>
      </p:sp>
    </p:spTree>
    <p:extLst>
      <p:ext uri="{BB962C8B-B14F-4D97-AF65-F5344CB8AC3E}">
        <p14:creationId xmlns:p14="http://schemas.microsoft.com/office/powerpoint/2010/main" val="3275567399"/>
      </p:ext>
    </p:extLst>
  </p:cSld>
  <p:clrMap bg1="lt1" tx1="dk1" bg2="lt2" tx2="dk2" accent1="accent1" accent2="accent2" accent3="accent3" accent4="accent4" accent5="accent5" accent6="accent6" hlink="hlink" folHlink="folHlink"/>
  <p:sldLayoutIdLst>
    <p:sldLayoutId id="2147483699" r:id="rId1"/>
    <p:sldLayoutId id="2147483702" r:id="rId2"/>
    <p:sldLayoutId id="2147483716" r:id="rId3"/>
    <p:sldLayoutId id="2147483706" r:id="rId4"/>
    <p:sldLayoutId id="2147483707" r:id="rId5"/>
    <p:sldLayoutId id="2147483708" r:id="rId6"/>
    <p:sldLayoutId id="2147483711" r:id="rId7"/>
    <p:sldLayoutId id="2147483684" r:id="rId8"/>
    <p:sldLayoutId id="2147483693" r:id="rId9"/>
  </p:sldLayoutIdLst>
  <p:hf hdr="0" ftr="0" dt="0"/>
  <p:txStyles>
    <p:titleStyle>
      <a:lvl1pPr algn="l" defTabSz="914400" rtl="0" eaLnBrk="1" latinLnBrk="0" hangingPunct="1">
        <a:lnSpc>
          <a:spcPct val="90000"/>
        </a:lnSpc>
        <a:spcBef>
          <a:spcPct val="0"/>
        </a:spcBef>
        <a:buNone/>
        <a:defRPr sz="5000" b="1" kern="1200">
          <a:solidFill>
            <a:srgbClr val="355376"/>
          </a:solidFill>
          <a:latin typeface="Arial Black" panose="020B0A040201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5537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5537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5537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5537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5537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00407" y="6356350"/>
            <a:ext cx="2743200" cy="365125"/>
          </a:xfrm>
          <a:prstGeom prst="rect">
            <a:avLst/>
          </a:prstGeom>
        </p:spPr>
        <p:txBody>
          <a:bodyPr vert="horz" lIns="91440" tIns="45720" rIns="91440" bIns="45720" rtlCol="0" anchor="ctr"/>
          <a:lstStyle>
            <a:lvl1pPr algn="r">
              <a:defRPr sz="1200">
                <a:solidFill>
                  <a:srgbClr val="7B8490"/>
                </a:solidFill>
              </a:defRPr>
            </a:lvl1pPr>
          </a:lstStyle>
          <a:p>
            <a:fld id="{4BA35998-CE44-5B4F-A65F-C9EEE43DD377}" type="slidenum">
              <a:rPr lang="en-US" smtClean="0"/>
              <a:pPr/>
              <a:t>‹#›</a:t>
            </a:fld>
            <a:endParaRPr lang="en-US"/>
          </a:p>
        </p:txBody>
      </p:sp>
    </p:spTree>
    <p:extLst>
      <p:ext uri="{BB962C8B-B14F-4D97-AF65-F5344CB8AC3E}">
        <p14:creationId xmlns:p14="http://schemas.microsoft.com/office/powerpoint/2010/main" val="111721006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Lst>
  <p:hf hdr="0" ftr="0" dt="0"/>
  <p:txStyles>
    <p:titleStyle>
      <a:lvl1pPr algn="l" defTabSz="914400" rtl="0" eaLnBrk="1" latinLnBrk="0" hangingPunct="1">
        <a:lnSpc>
          <a:spcPct val="90000"/>
        </a:lnSpc>
        <a:spcBef>
          <a:spcPct val="0"/>
        </a:spcBef>
        <a:buNone/>
        <a:defRPr sz="5000" b="1" kern="1200">
          <a:solidFill>
            <a:srgbClr val="355376"/>
          </a:solidFill>
          <a:latin typeface="Arial Black" panose="020B0A040201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5537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5537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5537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5537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5537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hyperlink" Target="https://www.bentley.edu/about/mission-and-values" TargetMode="Externa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mailto:OfficeOfTheProvost@bentley.edu"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19.svg"/><Relationship Id="rId1" Type="http://schemas.openxmlformats.org/officeDocument/2006/relationships/slideLayout" Target="../slideLayouts/slideLayout6.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hyperlink" Target="https://www.bentley.edu/offices/diversity-inclusion/inclusive-excellence" TargetMode="External"/><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86115E-97F5-4949-96BC-41AA76F77572}"/>
              </a:ext>
            </a:extLst>
          </p:cNvPr>
          <p:cNvSpPr>
            <a:spLocks noGrp="1"/>
          </p:cNvSpPr>
          <p:nvPr>
            <p:ph type="body" idx="1"/>
          </p:nvPr>
        </p:nvSpPr>
        <p:spPr>
          <a:xfrm>
            <a:off x="1695093" y="4646694"/>
            <a:ext cx="10220183" cy="903499"/>
          </a:xfrm>
        </p:spPr>
        <p:txBody>
          <a:bodyPr/>
          <a:lstStyle/>
          <a:p>
            <a:pPr marL="0" indent="0">
              <a:buNone/>
            </a:pPr>
            <a:r>
              <a:rPr lang="en-US" b="1" dirty="0">
                <a:solidFill>
                  <a:schemeClr val="bg1"/>
                </a:solidFill>
              </a:rPr>
              <a:t>Academic Affairs | </a:t>
            </a:r>
            <a:r>
              <a:rPr lang="en-US" dirty="0"/>
              <a:t>2021-2024</a:t>
            </a:r>
            <a:endParaRPr lang="en-US" b="1" dirty="0">
              <a:solidFill>
                <a:schemeClr val="bg1"/>
              </a:solidFill>
            </a:endParaRPr>
          </a:p>
        </p:txBody>
      </p:sp>
      <p:sp>
        <p:nvSpPr>
          <p:cNvPr id="2" name="Title 1">
            <a:extLst>
              <a:ext uri="{FF2B5EF4-FFF2-40B4-BE49-F238E27FC236}">
                <a16:creationId xmlns:a16="http://schemas.microsoft.com/office/drawing/2014/main" id="{5564AD4C-E6DE-BA46-8681-53A366909186}"/>
              </a:ext>
            </a:extLst>
          </p:cNvPr>
          <p:cNvSpPr>
            <a:spLocks noGrp="1"/>
          </p:cNvSpPr>
          <p:nvPr>
            <p:ph type="title"/>
          </p:nvPr>
        </p:nvSpPr>
        <p:spPr>
          <a:xfrm>
            <a:off x="1695093" y="2724576"/>
            <a:ext cx="10220183" cy="1477328"/>
          </a:xfrm>
        </p:spPr>
        <p:txBody>
          <a:bodyPr/>
          <a:lstStyle/>
          <a:p>
            <a:r>
              <a:rPr lang="en-US"/>
              <a:t>Strategic Plan for</a:t>
            </a:r>
            <a:br>
              <a:rPr lang="en-US"/>
            </a:br>
            <a:r>
              <a:rPr lang="en-US"/>
              <a:t>Diversity, Equity, &amp; Inclusion</a:t>
            </a:r>
          </a:p>
        </p:txBody>
      </p:sp>
    </p:spTree>
    <p:extLst>
      <p:ext uri="{BB962C8B-B14F-4D97-AF65-F5344CB8AC3E}">
        <p14:creationId xmlns:p14="http://schemas.microsoft.com/office/powerpoint/2010/main" val="1941602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0D95410-5508-4268-B8B3-B30EA39AD9AC}"/>
              </a:ext>
            </a:extLst>
          </p:cNvPr>
          <p:cNvSpPr>
            <a:spLocks noGrp="1"/>
          </p:cNvSpPr>
          <p:nvPr>
            <p:ph type="body" sz="half" idx="2"/>
          </p:nvPr>
        </p:nvSpPr>
        <p:spPr>
          <a:xfrm>
            <a:off x="468860" y="1561288"/>
            <a:ext cx="10475711" cy="710572"/>
          </a:xfrm>
        </p:spPr>
        <p:txBody>
          <a:bodyPr>
            <a:noAutofit/>
          </a:bodyPr>
          <a:lstStyle/>
          <a:p>
            <a:r>
              <a:rPr lang="en-US" sz="1800" i="0" u="none" strike="noStrike">
                <a:solidFill>
                  <a:srgbClr val="7B8490"/>
                </a:solidFill>
                <a:effectLst/>
                <a:latin typeface="+mn-lt"/>
              </a:rPr>
              <a:t>At the </a:t>
            </a:r>
            <a:r>
              <a:rPr lang="en-US" sz="1800" b="1" i="0" u="none" strike="noStrike">
                <a:solidFill>
                  <a:srgbClr val="7B8490"/>
                </a:solidFill>
                <a:effectLst/>
                <a:latin typeface="+mn-lt"/>
              </a:rPr>
              <a:t>Provost Open Hour </a:t>
            </a:r>
            <a:r>
              <a:rPr lang="en-US" sz="1800" i="0" u="none" strike="noStrike">
                <a:solidFill>
                  <a:srgbClr val="7B8490"/>
                </a:solidFill>
                <a:effectLst/>
                <a:latin typeface="+mn-lt"/>
              </a:rPr>
              <a:t>and </a:t>
            </a:r>
            <a:r>
              <a:rPr lang="en-US" sz="1800" b="1" i="0" u="none" strike="noStrike">
                <a:solidFill>
                  <a:srgbClr val="7B8490"/>
                </a:solidFill>
                <a:effectLst/>
                <a:latin typeface="+mn-lt"/>
              </a:rPr>
              <a:t>Provost Council</a:t>
            </a:r>
            <a:r>
              <a:rPr lang="en-US" sz="1800" i="0" u="none" strike="noStrike">
                <a:solidFill>
                  <a:srgbClr val="7B8490"/>
                </a:solidFill>
                <a:effectLst/>
                <a:latin typeface="+mn-lt"/>
              </a:rPr>
              <a:t>, the previous framework categories were reviewed thought the lenses of:</a:t>
            </a:r>
          </a:p>
          <a:p>
            <a:endParaRPr lang="en-US" sz="1800">
              <a:solidFill>
                <a:srgbClr val="7B8490"/>
              </a:solidFill>
              <a:latin typeface="+mn-lt"/>
            </a:endParaRPr>
          </a:p>
        </p:txBody>
      </p:sp>
      <p:sp>
        <p:nvSpPr>
          <p:cNvPr id="5" name="Text Placeholder 4">
            <a:extLst>
              <a:ext uri="{FF2B5EF4-FFF2-40B4-BE49-F238E27FC236}">
                <a16:creationId xmlns:a16="http://schemas.microsoft.com/office/drawing/2014/main" id="{0096C3BC-5673-4E90-B2B7-CE0BB1A41F80}"/>
              </a:ext>
            </a:extLst>
          </p:cNvPr>
          <p:cNvSpPr>
            <a:spLocks noGrp="1"/>
          </p:cNvSpPr>
          <p:nvPr>
            <p:ph type="body" idx="1"/>
          </p:nvPr>
        </p:nvSpPr>
        <p:spPr/>
        <p:txBody>
          <a:bodyPr/>
          <a:lstStyle/>
          <a:p>
            <a:r>
              <a:rPr lang="en-US"/>
              <a:t>Evaluating the Inclusive Excellence Framework</a:t>
            </a:r>
          </a:p>
        </p:txBody>
      </p:sp>
      <p:sp>
        <p:nvSpPr>
          <p:cNvPr id="3" name="Slide Number Placeholder 2">
            <a:extLst>
              <a:ext uri="{FF2B5EF4-FFF2-40B4-BE49-F238E27FC236}">
                <a16:creationId xmlns:a16="http://schemas.microsoft.com/office/drawing/2014/main" id="{1CDA1166-4DF8-4B79-B6F2-7D74B4F5A318}"/>
              </a:ext>
            </a:extLst>
          </p:cNvPr>
          <p:cNvSpPr>
            <a:spLocks noGrp="1"/>
          </p:cNvSpPr>
          <p:nvPr>
            <p:ph type="sldNum" sz="quarter" idx="4"/>
          </p:nvPr>
        </p:nvSpPr>
        <p:spPr/>
        <p:txBody>
          <a:bodyPr/>
          <a:lstStyle/>
          <a:p>
            <a:fld id="{6D8456DB-9848-8B4C-B3FD-8382082A6DD4}" type="slidenum">
              <a:rPr lang="en-US" smtClean="0"/>
              <a:pPr/>
              <a:t>10</a:t>
            </a:fld>
            <a:endParaRPr lang="en-US"/>
          </a:p>
        </p:txBody>
      </p:sp>
      <p:grpSp>
        <p:nvGrpSpPr>
          <p:cNvPr id="27" name="Group 26">
            <a:extLst>
              <a:ext uri="{FF2B5EF4-FFF2-40B4-BE49-F238E27FC236}">
                <a16:creationId xmlns:a16="http://schemas.microsoft.com/office/drawing/2014/main" id="{7E668F15-BB66-4A5F-975F-E133CADC76E6}"/>
              </a:ext>
            </a:extLst>
          </p:cNvPr>
          <p:cNvGrpSpPr/>
          <p:nvPr/>
        </p:nvGrpSpPr>
        <p:grpSpPr>
          <a:xfrm>
            <a:off x="946952" y="2723066"/>
            <a:ext cx="1546698" cy="1546698"/>
            <a:chOff x="946952" y="2759346"/>
            <a:chExt cx="1546698" cy="1546698"/>
          </a:xfrm>
        </p:grpSpPr>
        <p:sp>
          <p:nvSpPr>
            <p:cNvPr id="8" name="Oval 7">
              <a:extLst>
                <a:ext uri="{FF2B5EF4-FFF2-40B4-BE49-F238E27FC236}">
                  <a16:creationId xmlns:a16="http://schemas.microsoft.com/office/drawing/2014/main" id="{B919308A-6753-4BE9-80D3-991A713C36BC}"/>
                </a:ext>
              </a:extLst>
            </p:cNvPr>
            <p:cNvSpPr/>
            <p:nvPr/>
          </p:nvSpPr>
          <p:spPr>
            <a:xfrm>
              <a:off x="946952" y="2759346"/>
              <a:ext cx="1546698" cy="1546698"/>
            </a:xfrm>
            <a:prstGeom prst="ellipse">
              <a:avLst/>
            </a:prstGeom>
            <a:noFill/>
            <a:ln w="57150">
              <a:solidFill>
                <a:srgbClr val="0075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3" descr="Bar chart outline">
              <a:extLst>
                <a:ext uri="{FF2B5EF4-FFF2-40B4-BE49-F238E27FC236}">
                  <a16:creationId xmlns:a16="http://schemas.microsoft.com/office/drawing/2014/main" id="{0E2F9F83-8C5B-4C11-9DC8-B2302569E2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40644" y="2905677"/>
              <a:ext cx="1219516" cy="1219516"/>
            </a:xfrm>
            <a:prstGeom prst="rect">
              <a:avLst/>
            </a:prstGeom>
          </p:spPr>
        </p:pic>
      </p:grpSp>
      <p:grpSp>
        <p:nvGrpSpPr>
          <p:cNvPr id="26" name="Group 25">
            <a:extLst>
              <a:ext uri="{FF2B5EF4-FFF2-40B4-BE49-F238E27FC236}">
                <a16:creationId xmlns:a16="http://schemas.microsoft.com/office/drawing/2014/main" id="{1CDEA5AD-43D8-4FA2-9E9D-0E19542C9BA0}"/>
              </a:ext>
            </a:extLst>
          </p:cNvPr>
          <p:cNvGrpSpPr/>
          <p:nvPr/>
        </p:nvGrpSpPr>
        <p:grpSpPr>
          <a:xfrm>
            <a:off x="3735226" y="2723066"/>
            <a:ext cx="1546698" cy="1546698"/>
            <a:chOff x="3555477" y="2759346"/>
            <a:chExt cx="1546698" cy="1546698"/>
          </a:xfrm>
        </p:grpSpPr>
        <p:sp>
          <p:nvSpPr>
            <p:cNvPr id="11" name="Oval 10">
              <a:extLst>
                <a:ext uri="{FF2B5EF4-FFF2-40B4-BE49-F238E27FC236}">
                  <a16:creationId xmlns:a16="http://schemas.microsoft.com/office/drawing/2014/main" id="{10F44C6B-16AD-4238-AF54-9BA6E1A93E59}"/>
                </a:ext>
              </a:extLst>
            </p:cNvPr>
            <p:cNvSpPr/>
            <p:nvPr/>
          </p:nvSpPr>
          <p:spPr>
            <a:xfrm>
              <a:off x="3555477" y="2759346"/>
              <a:ext cx="1546698" cy="1546698"/>
            </a:xfrm>
            <a:prstGeom prst="ellipse">
              <a:avLst/>
            </a:prstGeom>
            <a:noFill/>
            <a:ln w="57150">
              <a:solidFill>
                <a:srgbClr val="0075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3" descr="Clipboard Badge outline">
              <a:extLst>
                <a:ext uri="{FF2B5EF4-FFF2-40B4-BE49-F238E27FC236}">
                  <a16:creationId xmlns:a16="http://schemas.microsoft.com/office/drawing/2014/main" id="{CCF8E858-B046-4F9B-B9B6-FBBE3931AE6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725232" y="2867969"/>
              <a:ext cx="1238295" cy="1238295"/>
            </a:xfrm>
            <a:prstGeom prst="rect">
              <a:avLst/>
            </a:prstGeom>
          </p:spPr>
        </p:pic>
      </p:grpSp>
      <p:grpSp>
        <p:nvGrpSpPr>
          <p:cNvPr id="25" name="Group 24">
            <a:extLst>
              <a:ext uri="{FF2B5EF4-FFF2-40B4-BE49-F238E27FC236}">
                <a16:creationId xmlns:a16="http://schemas.microsoft.com/office/drawing/2014/main" id="{93D40958-78E8-4E6F-B0CB-DA9778AD036E}"/>
              </a:ext>
            </a:extLst>
          </p:cNvPr>
          <p:cNvGrpSpPr/>
          <p:nvPr/>
        </p:nvGrpSpPr>
        <p:grpSpPr>
          <a:xfrm>
            <a:off x="6523500" y="2723066"/>
            <a:ext cx="1546698" cy="1546698"/>
            <a:chOff x="6476675" y="2760346"/>
            <a:chExt cx="1546698" cy="1546698"/>
          </a:xfrm>
        </p:grpSpPr>
        <p:sp>
          <p:nvSpPr>
            <p:cNvPr id="14" name="Oval 13">
              <a:extLst>
                <a:ext uri="{FF2B5EF4-FFF2-40B4-BE49-F238E27FC236}">
                  <a16:creationId xmlns:a16="http://schemas.microsoft.com/office/drawing/2014/main" id="{2B3DCD8A-0318-4C8A-9C31-E7C559EC2E93}"/>
                </a:ext>
              </a:extLst>
            </p:cNvPr>
            <p:cNvSpPr/>
            <p:nvPr/>
          </p:nvSpPr>
          <p:spPr>
            <a:xfrm>
              <a:off x="6476675" y="2760346"/>
              <a:ext cx="1546698" cy="1546698"/>
            </a:xfrm>
            <a:prstGeom prst="ellipse">
              <a:avLst/>
            </a:prstGeom>
            <a:noFill/>
            <a:ln w="57150">
              <a:solidFill>
                <a:srgbClr val="0075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3" descr="Open book outline">
              <a:extLst>
                <a:ext uri="{FF2B5EF4-FFF2-40B4-BE49-F238E27FC236}">
                  <a16:creationId xmlns:a16="http://schemas.microsoft.com/office/drawing/2014/main" id="{23A03C1A-F285-45D3-82E8-B099976F63D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636471" y="2905677"/>
              <a:ext cx="1248256" cy="1248256"/>
            </a:xfrm>
            <a:prstGeom prst="rect">
              <a:avLst/>
            </a:prstGeom>
          </p:spPr>
        </p:pic>
      </p:grpSp>
      <p:grpSp>
        <p:nvGrpSpPr>
          <p:cNvPr id="24" name="Group 23">
            <a:extLst>
              <a:ext uri="{FF2B5EF4-FFF2-40B4-BE49-F238E27FC236}">
                <a16:creationId xmlns:a16="http://schemas.microsoft.com/office/drawing/2014/main" id="{88FFF59B-24C8-42BD-9445-1BCFDD461CE3}"/>
              </a:ext>
            </a:extLst>
          </p:cNvPr>
          <p:cNvGrpSpPr/>
          <p:nvPr/>
        </p:nvGrpSpPr>
        <p:grpSpPr>
          <a:xfrm>
            <a:off x="9311774" y="2723066"/>
            <a:ext cx="1546698" cy="1546698"/>
            <a:chOff x="9311774" y="2723066"/>
            <a:chExt cx="1546698" cy="1546698"/>
          </a:xfrm>
        </p:grpSpPr>
        <p:sp>
          <p:nvSpPr>
            <p:cNvPr id="17" name="Oval 16">
              <a:extLst>
                <a:ext uri="{FF2B5EF4-FFF2-40B4-BE49-F238E27FC236}">
                  <a16:creationId xmlns:a16="http://schemas.microsoft.com/office/drawing/2014/main" id="{E761D536-F5DD-438F-B3DC-6CF95FBF0038}"/>
                </a:ext>
              </a:extLst>
            </p:cNvPr>
            <p:cNvSpPr/>
            <p:nvPr/>
          </p:nvSpPr>
          <p:spPr>
            <a:xfrm>
              <a:off x="9311774" y="2723066"/>
              <a:ext cx="1546698" cy="1546698"/>
            </a:xfrm>
            <a:prstGeom prst="ellipse">
              <a:avLst/>
            </a:prstGeom>
            <a:noFill/>
            <a:ln w="57150">
              <a:solidFill>
                <a:srgbClr val="0075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3" descr="Person with idea outline">
              <a:extLst>
                <a:ext uri="{FF2B5EF4-FFF2-40B4-BE49-F238E27FC236}">
                  <a16:creationId xmlns:a16="http://schemas.microsoft.com/office/drawing/2014/main" id="{9A4C3167-6A7F-4B08-9175-EE81213945D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504638" y="2826148"/>
              <a:ext cx="1248893" cy="1248893"/>
            </a:xfrm>
            <a:prstGeom prst="rect">
              <a:avLst/>
            </a:prstGeom>
          </p:spPr>
        </p:pic>
      </p:grpSp>
      <p:sp>
        <p:nvSpPr>
          <p:cNvPr id="20" name="Text Placeholder 5">
            <a:extLst>
              <a:ext uri="{FF2B5EF4-FFF2-40B4-BE49-F238E27FC236}">
                <a16:creationId xmlns:a16="http://schemas.microsoft.com/office/drawing/2014/main" id="{473B3B55-5027-49A6-A79A-593DC19AB15C}"/>
              </a:ext>
            </a:extLst>
          </p:cNvPr>
          <p:cNvSpPr txBox="1">
            <a:spLocks/>
          </p:cNvSpPr>
          <p:nvPr/>
        </p:nvSpPr>
        <p:spPr>
          <a:xfrm>
            <a:off x="946952" y="4306044"/>
            <a:ext cx="1546699" cy="71057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accent3"/>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5537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55376"/>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55376"/>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55376"/>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b="1" dirty="0">
                <a:solidFill>
                  <a:srgbClr val="355376"/>
                </a:solidFill>
                <a:latin typeface="+mn-lt"/>
              </a:rPr>
              <a:t>Data</a:t>
            </a:r>
          </a:p>
          <a:p>
            <a:pPr algn="ctr"/>
            <a:endParaRPr lang="en-US" sz="3200" b="1" dirty="0">
              <a:solidFill>
                <a:srgbClr val="355376"/>
              </a:solidFill>
              <a:latin typeface="+mn-lt"/>
            </a:endParaRPr>
          </a:p>
        </p:txBody>
      </p:sp>
      <p:sp>
        <p:nvSpPr>
          <p:cNvPr id="21" name="Text Placeholder 5">
            <a:extLst>
              <a:ext uri="{FF2B5EF4-FFF2-40B4-BE49-F238E27FC236}">
                <a16:creationId xmlns:a16="http://schemas.microsoft.com/office/drawing/2014/main" id="{A1D33AA4-8F95-4F0B-B505-0540C706D363}"/>
              </a:ext>
            </a:extLst>
          </p:cNvPr>
          <p:cNvSpPr txBox="1">
            <a:spLocks/>
          </p:cNvSpPr>
          <p:nvPr/>
        </p:nvSpPr>
        <p:spPr>
          <a:xfrm>
            <a:off x="3146402" y="4306044"/>
            <a:ext cx="2724346" cy="71057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accent3"/>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5537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55376"/>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55376"/>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55376"/>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b="1" dirty="0">
                <a:solidFill>
                  <a:srgbClr val="355376"/>
                </a:solidFill>
                <a:latin typeface="+mn-lt"/>
              </a:rPr>
              <a:t>Bentley Best Practices</a:t>
            </a:r>
          </a:p>
          <a:p>
            <a:pPr algn="ctr"/>
            <a:endParaRPr lang="en-US" sz="3200" b="1" dirty="0">
              <a:solidFill>
                <a:srgbClr val="355376"/>
              </a:solidFill>
              <a:latin typeface="+mn-lt"/>
            </a:endParaRPr>
          </a:p>
        </p:txBody>
      </p:sp>
      <p:sp>
        <p:nvSpPr>
          <p:cNvPr id="22" name="Text Placeholder 5">
            <a:extLst>
              <a:ext uri="{FF2B5EF4-FFF2-40B4-BE49-F238E27FC236}">
                <a16:creationId xmlns:a16="http://schemas.microsoft.com/office/drawing/2014/main" id="{A0401433-9E97-48B6-A7A0-314A8C76331A}"/>
              </a:ext>
            </a:extLst>
          </p:cNvPr>
          <p:cNvSpPr txBox="1">
            <a:spLocks/>
          </p:cNvSpPr>
          <p:nvPr/>
        </p:nvSpPr>
        <p:spPr>
          <a:xfrm>
            <a:off x="6131994" y="4306044"/>
            <a:ext cx="2350859" cy="71057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accent3"/>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5537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55376"/>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55376"/>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55376"/>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b="1">
                <a:solidFill>
                  <a:srgbClr val="355376"/>
                </a:solidFill>
                <a:latin typeface="+mn-lt"/>
              </a:rPr>
              <a:t>Resources</a:t>
            </a:r>
          </a:p>
          <a:p>
            <a:pPr algn="ctr"/>
            <a:endParaRPr lang="en-US" sz="3200" b="1">
              <a:solidFill>
                <a:srgbClr val="355376"/>
              </a:solidFill>
              <a:latin typeface="+mn-lt"/>
            </a:endParaRPr>
          </a:p>
        </p:txBody>
      </p:sp>
      <p:sp>
        <p:nvSpPr>
          <p:cNvPr id="23" name="Text Placeholder 5">
            <a:extLst>
              <a:ext uri="{FF2B5EF4-FFF2-40B4-BE49-F238E27FC236}">
                <a16:creationId xmlns:a16="http://schemas.microsoft.com/office/drawing/2014/main" id="{D3633AD3-22EC-4057-B3BF-78E63ED75347}"/>
              </a:ext>
            </a:extLst>
          </p:cNvPr>
          <p:cNvSpPr txBox="1">
            <a:spLocks/>
          </p:cNvSpPr>
          <p:nvPr/>
        </p:nvSpPr>
        <p:spPr>
          <a:xfrm>
            <a:off x="8690577" y="4306044"/>
            <a:ext cx="2877017" cy="71057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accent3"/>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5537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55376"/>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55376"/>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55376"/>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b="1">
                <a:solidFill>
                  <a:srgbClr val="355376"/>
                </a:solidFill>
                <a:latin typeface="+mn-lt"/>
              </a:rPr>
              <a:t>Opportunities</a:t>
            </a:r>
          </a:p>
          <a:p>
            <a:pPr algn="ctr"/>
            <a:endParaRPr lang="en-US" sz="3000" b="1">
              <a:solidFill>
                <a:srgbClr val="355376"/>
              </a:solidFill>
              <a:latin typeface="+mn-lt"/>
            </a:endParaRPr>
          </a:p>
        </p:txBody>
      </p:sp>
    </p:spTree>
    <p:extLst>
      <p:ext uri="{BB962C8B-B14F-4D97-AF65-F5344CB8AC3E}">
        <p14:creationId xmlns:p14="http://schemas.microsoft.com/office/powerpoint/2010/main" val="613245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0D95410-5508-4268-B8B3-B30EA39AD9AC}"/>
              </a:ext>
            </a:extLst>
          </p:cNvPr>
          <p:cNvSpPr>
            <a:spLocks noGrp="1"/>
          </p:cNvSpPr>
          <p:nvPr>
            <p:ph type="body" sz="half" idx="2"/>
          </p:nvPr>
        </p:nvSpPr>
        <p:spPr>
          <a:xfrm>
            <a:off x="468860" y="1561288"/>
            <a:ext cx="10475711" cy="719999"/>
          </a:xfrm>
        </p:spPr>
        <p:txBody>
          <a:bodyPr>
            <a:noAutofit/>
          </a:bodyPr>
          <a:lstStyle/>
          <a:p>
            <a:r>
              <a:rPr lang="en-US" sz="1800" i="0" u="none" strike="noStrike">
                <a:solidFill>
                  <a:srgbClr val="7B8490"/>
                </a:solidFill>
                <a:effectLst/>
                <a:latin typeface="+mn-lt"/>
              </a:rPr>
              <a:t>At the </a:t>
            </a:r>
            <a:r>
              <a:rPr lang="en-US" sz="1800">
                <a:solidFill>
                  <a:srgbClr val="7B8490"/>
                </a:solidFill>
                <a:latin typeface="+mn-lt"/>
              </a:rPr>
              <a:t>full-day </a:t>
            </a:r>
            <a:r>
              <a:rPr lang="en-US" sz="1800" b="1">
                <a:solidFill>
                  <a:srgbClr val="7B8490"/>
                </a:solidFill>
                <a:latin typeface="+mn-lt"/>
              </a:rPr>
              <a:t>DE&amp;I Retreat</a:t>
            </a:r>
            <a:r>
              <a:rPr lang="en-US" sz="1800">
                <a:solidFill>
                  <a:srgbClr val="7B8490"/>
                </a:solidFill>
                <a:latin typeface="+mn-lt"/>
              </a:rPr>
              <a:t>, Academic Leadership had to address these questions to add a strategic priority to the plan:</a:t>
            </a:r>
          </a:p>
          <a:p>
            <a:endParaRPr lang="en-US" sz="1800" i="0" u="none" strike="noStrike">
              <a:solidFill>
                <a:srgbClr val="7B8490"/>
              </a:solidFill>
              <a:effectLst/>
              <a:latin typeface="+mn-lt"/>
            </a:endParaRPr>
          </a:p>
        </p:txBody>
      </p:sp>
      <p:sp>
        <p:nvSpPr>
          <p:cNvPr id="5" name="Text Placeholder 4">
            <a:extLst>
              <a:ext uri="{FF2B5EF4-FFF2-40B4-BE49-F238E27FC236}">
                <a16:creationId xmlns:a16="http://schemas.microsoft.com/office/drawing/2014/main" id="{0096C3BC-5673-4E90-B2B7-CE0BB1A41F80}"/>
              </a:ext>
            </a:extLst>
          </p:cNvPr>
          <p:cNvSpPr>
            <a:spLocks noGrp="1"/>
          </p:cNvSpPr>
          <p:nvPr>
            <p:ph type="body" idx="1"/>
          </p:nvPr>
        </p:nvSpPr>
        <p:spPr/>
        <p:txBody>
          <a:bodyPr/>
          <a:lstStyle/>
          <a:p>
            <a:r>
              <a:rPr lang="en-US"/>
              <a:t>Determining Strategic Priorities</a:t>
            </a:r>
          </a:p>
        </p:txBody>
      </p:sp>
      <p:sp>
        <p:nvSpPr>
          <p:cNvPr id="3" name="Slide Number Placeholder 2">
            <a:extLst>
              <a:ext uri="{FF2B5EF4-FFF2-40B4-BE49-F238E27FC236}">
                <a16:creationId xmlns:a16="http://schemas.microsoft.com/office/drawing/2014/main" id="{1CDA1166-4DF8-4B79-B6F2-7D74B4F5A318}"/>
              </a:ext>
            </a:extLst>
          </p:cNvPr>
          <p:cNvSpPr>
            <a:spLocks noGrp="1"/>
          </p:cNvSpPr>
          <p:nvPr>
            <p:ph type="sldNum" sz="quarter" idx="4"/>
          </p:nvPr>
        </p:nvSpPr>
        <p:spPr/>
        <p:txBody>
          <a:bodyPr/>
          <a:lstStyle/>
          <a:p>
            <a:fld id="{6D8456DB-9848-8B4C-B3FD-8382082A6DD4}" type="slidenum">
              <a:rPr lang="en-US" smtClean="0"/>
              <a:pPr/>
              <a:t>11</a:t>
            </a:fld>
            <a:endParaRPr lang="en-US"/>
          </a:p>
        </p:txBody>
      </p:sp>
      <p:sp>
        <p:nvSpPr>
          <p:cNvPr id="7" name="TextBox 6">
            <a:extLst>
              <a:ext uri="{FF2B5EF4-FFF2-40B4-BE49-F238E27FC236}">
                <a16:creationId xmlns:a16="http://schemas.microsoft.com/office/drawing/2014/main" id="{BED26B41-D683-4194-88D5-DE9EF641358E}"/>
              </a:ext>
            </a:extLst>
          </p:cNvPr>
          <p:cNvSpPr txBox="1"/>
          <p:nvPr/>
        </p:nvSpPr>
        <p:spPr>
          <a:xfrm>
            <a:off x="945038" y="2356230"/>
            <a:ext cx="7520232" cy="3076548"/>
          </a:xfrm>
          <a:prstGeom prst="rect">
            <a:avLst/>
          </a:prstGeom>
          <a:noFill/>
        </p:spPr>
        <p:txBody>
          <a:bodyPr wrap="square">
            <a:spAutoFit/>
          </a:bodyPr>
          <a:lstStyle/>
          <a:p>
            <a:pPr algn="l" rtl="0" fontAlgn="base">
              <a:lnSpc>
                <a:spcPct val="150000"/>
              </a:lnSpc>
              <a:buFont typeface="Arial" panose="020B0604020202020204" pitchFamily="34" charset="0"/>
              <a:buChar char="•"/>
            </a:pPr>
            <a:r>
              <a:rPr lang="en-US" sz="2200" b="1" i="0" u="none" strike="noStrike">
                <a:solidFill>
                  <a:srgbClr val="355376"/>
                </a:solidFill>
                <a:effectLst/>
              </a:rPr>
              <a:t>Why is this important to the AA DE&amp;I strategy? </a:t>
            </a:r>
            <a:r>
              <a:rPr lang="en-US" sz="2200" b="1" i="0">
                <a:solidFill>
                  <a:srgbClr val="355376"/>
                </a:solidFill>
                <a:effectLst/>
              </a:rPr>
              <a:t>​</a:t>
            </a:r>
          </a:p>
          <a:p>
            <a:pPr algn="l" rtl="0" fontAlgn="base">
              <a:lnSpc>
                <a:spcPct val="150000"/>
              </a:lnSpc>
              <a:buFont typeface="Arial" panose="020B0604020202020204" pitchFamily="34" charset="0"/>
              <a:buChar char="•"/>
            </a:pPr>
            <a:r>
              <a:rPr lang="en-US" sz="2200" b="1" i="0" u="none" strike="noStrike">
                <a:solidFill>
                  <a:srgbClr val="355376"/>
                </a:solidFill>
                <a:effectLst/>
              </a:rPr>
              <a:t>What is the timeframe to accomplish this priority? </a:t>
            </a:r>
            <a:r>
              <a:rPr lang="en-US" sz="2200" b="1" i="0">
                <a:solidFill>
                  <a:srgbClr val="355376"/>
                </a:solidFill>
                <a:effectLst/>
              </a:rPr>
              <a:t>​</a:t>
            </a:r>
          </a:p>
          <a:p>
            <a:pPr algn="l" rtl="0" fontAlgn="base">
              <a:lnSpc>
                <a:spcPct val="150000"/>
              </a:lnSpc>
              <a:buFont typeface="Arial" panose="020B0604020202020204" pitchFamily="34" charset="0"/>
              <a:buChar char="•"/>
            </a:pPr>
            <a:r>
              <a:rPr lang="en-US" sz="2200" b="1" i="0" u="none" strike="noStrike">
                <a:solidFill>
                  <a:srgbClr val="355376"/>
                </a:solidFill>
                <a:effectLst/>
              </a:rPr>
              <a:t>Who is responsible? Why this person? </a:t>
            </a:r>
            <a:r>
              <a:rPr lang="en-US" sz="2200" b="1" i="0">
                <a:solidFill>
                  <a:srgbClr val="355376"/>
                </a:solidFill>
                <a:effectLst/>
              </a:rPr>
              <a:t>​</a:t>
            </a:r>
          </a:p>
          <a:p>
            <a:pPr algn="l" rtl="0" fontAlgn="base">
              <a:lnSpc>
                <a:spcPct val="150000"/>
              </a:lnSpc>
              <a:buFont typeface="Arial" panose="020B0604020202020204" pitchFamily="34" charset="0"/>
              <a:buChar char="•"/>
            </a:pPr>
            <a:r>
              <a:rPr lang="en-US" sz="2200" b="1" i="0" u="none" strike="noStrike">
                <a:solidFill>
                  <a:srgbClr val="355376"/>
                </a:solidFill>
                <a:effectLst/>
              </a:rPr>
              <a:t>What are the success/measurable milestones? </a:t>
            </a:r>
            <a:r>
              <a:rPr lang="en-US" sz="2200" b="1" i="0">
                <a:solidFill>
                  <a:srgbClr val="355376"/>
                </a:solidFill>
                <a:effectLst/>
              </a:rPr>
              <a:t>​</a:t>
            </a:r>
          </a:p>
          <a:p>
            <a:pPr algn="l" rtl="0" fontAlgn="base">
              <a:lnSpc>
                <a:spcPct val="150000"/>
              </a:lnSpc>
              <a:buFont typeface="Arial" panose="020B0604020202020204" pitchFamily="34" charset="0"/>
              <a:buChar char="•"/>
            </a:pPr>
            <a:r>
              <a:rPr lang="en-US" sz="2200" b="1" i="0" u="none" strike="noStrike">
                <a:solidFill>
                  <a:srgbClr val="355376"/>
                </a:solidFill>
                <a:effectLst/>
              </a:rPr>
              <a:t>What are the essential systems/structures needed to ensure this is successful? </a:t>
            </a:r>
            <a:endParaRPr lang="en-US" sz="2200" b="1" i="0">
              <a:solidFill>
                <a:srgbClr val="355376"/>
              </a:solidFill>
              <a:effectLst/>
            </a:endParaRPr>
          </a:p>
        </p:txBody>
      </p:sp>
    </p:spTree>
    <p:extLst>
      <p:ext uri="{BB962C8B-B14F-4D97-AF65-F5344CB8AC3E}">
        <p14:creationId xmlns:p14="http://schemas.microsoft.com/office/powerpoint/2010/main" val="1529539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653750-907C-9743-B76B-95AF4579AD12}"/>
              </a:ext>
            </a:extLst>
          </p:cNvPr>
          <p:cNvSpPr>
            <a:spLocks noGrp="1"/>
          </p:cNvSpPr>
          <p:nvPr>
            <p:ph type="body" idx="1"/>
          </p:nvPr>
        </p:nvSpPr>
        <p:spPr/>
        <p:txBody>
          <a:bodyPr/>
          <a:lstStyle/>
          <a:p>
            <a:r>
              <a:rPr lang="en-US">
                <a:solidFill>
                  <a:srgbClr val="355376"/>
                </a:solidFill>
                <a:latin typeface="Arial Black" panose="020B0A04020102020204" pitchFamily="34" charset="0"/>
              </a:rPr>
              <a:t>Bentley’s Core Values</a:t>
            </a:r>
          </a:p>
        </p:txBody>
      </p:sp>
      <p:sp>
        <p:nvSpPr>
          <p:cNvPr id="5" name="Slide Number Placeholder 4">
            <a:extLst>
              <a:ext uri="{FF2B5EF4-FFF2-40B4-BE49-F238E27FC236}">
                <a16:creationId xmlns:a16="http://schemas.microsoft.com/office/drawing/2014/main" id="{5D53C133-E8DB-FE41-85D2-8C9FDFA9D5FA}"/>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8456DB-9848-8B4C-B3FD-8382082A6DD4}" type="slidenum">
              <a:rPr kumimoji="0" lang="en-US"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prstClr val="white"/>
              </a:solidFill>
              <a:effectLst/>
              <a:uLnTx/>
              <a:uFillTx/>
              <a:latin typeface="Arial"/>
              <a:ea typeface="+mn-ea"/>
              <a:cs typeface="+mn-cs"/>
            </a:endParaRPr>
          </a:p>
        </p:txBody>
      </p:sp>
      <p:sp>
        <p:nvSpPr>
          <p:cNvPr id="4" name="Text Placeholder 3">
            <a:extLst>
              <a:ext uri="{FF2B5EF4-FFF2-40B4-BE49-F238E27FC236}">
                <a16:creationId xmlns:a16="http://schemas.microsoft.com/office/drawing/2014/main" id="{746D858E-2758-2546-9A3E-0E3EC86DDFC2}"/>
              </a:ext>
            </a:extLst>
          </p:cNvPr>
          <p:cNvSpPr>
            <a:spLocks noGrp="1"/>
          </p:cNvSpPr>
          <p:nvPr>
            <p:ph type="body" sz="quarter" idx="11"/>
          </p:nvPr>
        </p:nvSpPr>
        <p:spPr/>
        <p:txBody>
          <a:bodyPr>
            <a:normAutofit fontScale="85000" lnSpcReduction="10000"/>
          </a:bodyPr>
          <a:lstStyle/>
          <a:p>
            <a:pPr>
              <a:buFont typeface="Wingdings" pitchFamily="2" charset="2"/>
              <a:buChar char="§"/>
            </a:pPr>
            <a:r>
              <a:rPr lang="en-US" b="1"/>
              <a:t>DIVERSITY: </a:t>
            </a:r>
            <a:r>
              <a:rPr lang="en-US"/>
              <a:t>We are all different and that makes our community stronger. We embrace and seek to understand those with different beliefs, backgrounds and life experiences. We celebrate those differences as opportunities to learn and grow. We protect and affirm the right of all people to be themselves.   </a:t>
            </a:r>
          </a:p>
          <a:p>
            <a:pPr>
              <a:buFont typeface="Wingdings" pitchFamily="2" charset="2"/>
              <a:buChar char="§"/>
            </a:pPr>
            <a:endParaRPr lang="en-US"/>
          </a:p>
          <a:p>
            <a:pPr>
              <a:buFont typeface="Wingdings" pitchFamily="2" charset="2"/>
              <a:buChar char="§"/>
            </a:pPr>
            <a:r>
              <a:rPr lang="en-US" b="1"/>
              <a:t>CARING: </a:t>
            </a:r>
            <a:r>
              <a:rPr lang="en-US"/>
              <a:t>We practice understanding, compassion and kindness. We recognize the whole person and their well-being, and we think beyond ourselves and our immediate goals to consider the impact our actions have on other people. </a:t>
            </a:r>
          </a:p>
          <a:p>
            <a:pPr>
              <a:buFont typeface="Wingdings" pitchFamily="2" charset="2"/>
              <a:buChar char="§"/>
            </a:pPr>
            <a:endParaRPr lang="en-US"/>
          </a:p>
          <a:p>
            <a:pPr>
              <a:buFont typeface="Wingdings" pitchFamily="2" charset="2"/>
              <a:buChar char="§"/>
            </a:pPr>
            <a:r>
              <a:rPr lang="en-US" b="1"/>
              <a:t>HONESTY: </a:t>
            </a:r>
            <a:r>
              <a:rPr lang="en-US"/>
              <a:t>We act with honesty and integrity in our academic, personal and professional affairs. We are dedicated to ethical and transparent behavior, and we hold ourselves accountable for our words and actions.</a:t>
            </a:r>
          </a:p>
          <a:p>
            <a:pPr>
              <a:buFont typeface="Wingdings" pitchFamily="2" charset="2"/>
              <a:buChar char="§"/>
            </a:pPr>
            <a:endParaRPr lang="en-US"/>
          </a:p>
          <a:p>
            <a:pPr>
              <a:buFont typeface="Wingdings" pitchFamily="2" charset="2"/>
              <a:buChar char="§"/>
            </a:pPr>
            <a:r>
              <a:rPr lang="en-US" b="1"/>
              <a:t>RESPECT: </a:t>
            </a:r>
            <a:r>
              <a:rPr lang="en-US"/>
              <a:t>We treat others as they would like to be treated. We recognize the inherent dignity and worth of all members of our community and strive to better understand and appreciate everyone. We are committed to keeping our community free of vandalism, hate speech, violence and harassment. </a:t>
            </a:r>
          </a:p>
        </p:txBody>
      </p:sp>
      <p:sp>
        <p:nvSpPr>
          <p:cNvPr id="3" name="TextBox 2">
            <a:extLst>
              <a:ext uri="{FF2B5EF4-FFF2-40B4-BE49-F238E27FC236}">
                <a16:creationId xmlns:a16="http://schemas.microsoft.com/office/drawing/2014/main" id="{2E8EE490-318D-49EC-9AEA-D29B92C3742D}"/>
              </a:ext>
            </a:extLst>
          </p:cNvPr>
          <p:cNvSpPr txBox="1"/>
          <p:nvPr/>
        </p:nvSpPr>
        <p:spPr>
          <a:xfrm>
            <a:off x="660400" y="2397760"/>
            <a:ext cx="4216400" cy="1354217"/>
          </a:xfrm>
          <a:prstGeom prst="rect">
            <a:avLst/>
          </a:prstGeom>
          <a:noFill/>
        </p:spPr>
        <p:txBody>
          <a:bodyPr wrap="square" rtlCol="0">
            <a:spAutoFit/>
          </a:bodyPr>
          <a:lstStyle/>
          <a:p>
            <a:r>
              <a:rPr lang="en-US" sz="1600" b="1" dirty="0">
                <a:solidFill>
                  <a:srgbClr val="355376"/>
                </a:solidFill>
                <a:cs typeface="Arial"/>
              </a:rPr>
              <a:t>The DE&amp;I strategic plan aligns with the University's </a:t>
            </a:r>
            <a:r>
              <a:rPr lang="en-US" sz="1600" b="1" dirty="0">
                <a:solidFill>
                  <a:srgbClr val="355376"/>
                </a:solidFill>
                <a:cs typeface="Arial"/>
                <a:hlinkClick r:id="rId2"/>
              </a:rPr>
              <a:t>mission and values</a:t>
            </a:r>
            <a:r>
              <a:rPr lang="en-US" sz="1600" b="1" dirty="0">
                <a:solidFill>
                  <a:srgbClr val="355376"/>
                </a:solidFill>
                <a:cs typeface="Arial"/>
              </a:rPr>
              <a:t>. The four values listed on the right were central to the creation of the plan.</a:t>
            </a:r>
          </a:p>
          <a:p>
            <a:endParaRPr lang="en-US" dirty="0"/>
          </a:p>
        </p:txBody>
      </p:sp>
    </p:spTree>
    <p:extLst>
      <p:ext uri="{BB962C8B-B14F-4D97-AF65-F5344CB8AC3E}">
        <p14:creationId xmlns:p14="http://schemas.microsoft.com/office/powerpoint/2010/main" val="2245343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93C76A7-37C6-463F-84D4-CA00585BD73B}"/>
              </a:ext>
            </a:extLst>
          </p:cNvPr>
          <p:cNvSpPr>
            <a:spLocks noGrp="1"/>
          </p:cNvSpPr>
          <p:nvPr>
            <p:ph type="sldNum" sz="quarter" idx="4"/>
          </p:nvPr>
        </p:nvSpPr>
        <p:spPr/>
        <p:txBody>
          <a:bodyPr/>
          <a:lstStyle/>
          <a:p>
            <a:fld id="{6D8456DB-9848-8B4C-B3FD-8382082A6DD4}" type="slidenum">
              <a:rPr lang="en-US" smtClean="0"/>
              <a:pPr/>
              <a:t>13</a:t>
            </a:fld>
            <a:endParaRPr lang="en-US"/>
          </a:p>
        </p:txBody>
      </p:sp>
      <p:sp>
        <p:nvSpPr>
          <p:cNvPr id="5" name="Text Placeholder 4">
            <a:extLst>
              <a:ext uri="{FF2B5EF4-FFF2-40B4-BE49-F238E27FC236}">
                <a16:creationId xmlns:a16="http://schemas.microsoft.com/office/drawing/2014/main" id="{41F5408E-C6EC-4E46-B9DA-EDFDE3598B71}"/>
              </a:ext>
            </a:extLst>
          </p:cNvPr>
          <p:cNvSpPr>
            <a:spLocks noGrp="1"/>
          </p:cNvSpPr>
          <p:nvPr>
            <p:ph type="body" idx="1"/>
          </p:nvPr>
        </p:nvSpPr>
        <p:spPr>
          <a:xfrm>
            <a:off x="468859" y="376588"/>
            <a:ext cx="10475712" cy="620685"/>
          </a:xfrm>
        </p:spPr>
        <p:txBody>
          <a:bodyPr/>
          <a:lstStyle/>
          <a:p>
            <a:r>
              <a:rPr lang="en-US"/>
              <a:t>Conceptual Hierarchy of the DE&amp;I Plan</a:t>
            </a:r>
          </a:p>
        </p:txBody>
      </p:sp>
      <p:sp>
        <p:nvSpPr>
          <p:cNvPr id="45" name="Rectangle 44">
            <a:extLst>
              <a:ext uri="{FF2B5EF4-FFF2-40B4-BE49-F238E27FC236}">
                <a16:creationId xmlns:a16="http://schemas.microsoft.com/office/drawing/2014/main" id="{623E54E4-9559-4B92-983A-C66AFB468606}"/>
              </a:ext>
            </a:extLst>
          </p:cNvPr>
          <p:cNvSpPr/>
          <p:nvPr/>
        </p:nvSpPr>
        <p:spPr>
          <a:xfrm>
            <a:off x="1838528" y="1177516"/>
            <a:ext cx="8365787" cy="1102936"/>
          </a:xfrm>
          <a:prstGeom prst="rect">
            <a:avLst/>
          </a:prstGeom>
          <a:noFill/>
          <a:ln w="57150">
            <a:solidFill>
              <a:srgbClr val="355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EB1EA3D7-6C82-4EEE-BC36-6D322185713F}"/>
              </a:ext>
            </a:extLst>
          </p:cNvPr>
          <p:cNvSpPr/>
          <p:nvPr/>
        </p:nvSpPr>
        <p:spPr>
          <a:xfrm>
            <a:off x="782425" y="5394309"/>
            <a:ext cx="10350682" cy="740768"/>
          </a:xfrm>
          <a:prstGeom prst="rect">
            <a:avLst/>
          </a:prstGeom>
          <a:solidFill>
            <a:srgbClr val="355376"/>
          </a:solidFill>
          <a:ln w="19050">
            <a:solidFill>
              <a:srgbClr val="355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50">
            <a:extLst>
              <a:ext uri="{FF2B5EF4-FFF2-40B4-BE49-F238E27FC236}">
                <a16:creationId xmlns:a16="http://schemas.microsoft.com/office/drawing/2014/main" id="{F4F0CA1A-1570-4F9C-BF1F-E97738553454}"/>
              </a:ext>
            </a:extLst>
          </p:cNvPr>
          <p:cNvSpPr/>
          <p:nvPr/>
        </p:nvSpPr>
        <p:spPr>
          <a:xfrm rot="10800000">
            <a:off x="2289722" y="2270209"/>
            <a:ext cx="311285" cy="232871"/>
          </a:xfrm>
          <a:prstGeom prst="triangle">
            <a:avLst/>
          </a:prstGeom>
          <a:solidFill>
            <a:srgbClr val="355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4C1DD86-AC1F-490B-9015-47375C91B621}"/>
              </a:ext>
            </a:extLst>
          </p:cNvPr>
          <p:cNvSpPr/>
          <p:nvPr/>
        </p:nvSpPr>
        <p:spPr>
          <a:xfrm>
            <a:off x="782425" y="2571563"/>
            <a:ext cx="3312920" cy="1102936"/>
          </a:xfrm>
          <a:prstGeom prst="rect">
            <a:avLst/>
          </a:prstGeom>
          <a:noFill/>
          <a:ln w="38100">
            <a:solidFill>
              <a:srgbClr val="7B84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AF85360-99B2-4413-AE57-A0529D3AD305}"/>
              </a:ext>
            </a:extLst>
          </p:cNvPr>
          <p:cNvSpPr/>
          <p:nvPr/>
        </p:nvSpPr>
        <p:spPr>
          <a:xfrm>
            <a:off x="4307786" y="2569902"/>
            <a:ext cx="3312920" cy="1102936"/>
          </a:xfrm>
          <a:prstGeom prst="rect">
            <a:avLst/>
          </a:prstGeom>
          <a:noFill/>
          <a:ln w="38100">
            <a:solidFill>
              <a:srgbClr val="7B84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F4483D16-A769-451B-A2E2-1A4BD11186BD}"/>
              </a:ext>
            </a:extLst>
          </p:cNvPr>
          <p:cNvSpPr/>
          <p:nvPr/>
        </p:nvSpPr>
        <p:spPr>
          <a:xfrm>
            <a:off x="7820187" y="2569902"/>
            <a:ext cx="3312920" cy="1102936"/>
          </a:xfrm>
          <a:prstGeom prst="rect">
            <a:avLst/>
          </a:prstGeom>
          <a:noFill/>
          <a:ln w="38100">
            <a:solidFill>
              <a:srgbClr val="7B84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58FFC392-F3C1-4481-9F07-BFD639194325}"/>
              </a:ext>
            </a:extLst>
          </p:cNvPr>
          <p:cNvSpPr/>
          <p:nvPr/>
        </p:nvSpPr>
        <p:spPr>
          <a:xfrm>
            <a:off x="788905" y="3978836"/>
            <a:ext cx="3312920" cy="1102936"/>
          </a:xfrm>
          <a:prstGeom prst="rect">
            <a:avLst/>
          </a:prstGeom>
          <a:noFill/>
          <a:ln w="28575">
            <a:solidFill>
              <a:srgbClr val="B4C6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4824DBDE-1BC0-4DAD-987A-F95F8756DEC9}"/>
              </a:ext>
            </a:extLst>
          </p:cNvPr>
          <p:cNvSpPr/>
          <p:nvPr/>
        </p:nvSpPr>
        <p:spPr>
          <a:xfrm>
            <a:off x="4307786" y="3978836"/>
            <a:ext cx="3312920" cy="1102936"/>
          </a:xfrm>
          <a:prstGeom prst="rect">
            <a:avLst/>
          </a:prstGeom>
          <a:noFill/>
          <a:ln w="28575">
            <a:solidFill>
              <a:srgbClr val="F79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D7A439C-508E-4AC0-984B-54E08B48525C}"/>
              </a:ext>
            </a:extLst>
          </p:cNvPr>
          <p:cNvSpPr/>
          <p:nvPr/>
        </p:nvSpPr>
        <p:spPr>
          <a:xfrm>
            <a:off x="7826666" y="3978836"/>
            <a:ext cx="3312920" cy="1102936"/>
          </a:xfrm>
          <a:prstGeom prst="rect">
            <a:avLst/>
          </a:prstGeom>
          <a:noFill/>
          <a:ln w="28575">
            <a:solidFill>
              <a:srgbClr val="42B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a:extLst>
              <a:ext uri="{FF2B5EF4-FFF2-40B4-BE49-F238E27FC236}">
                <a16:creationId xmlns:a16="http://schemas.microsoft.com/office/drawing/2014/main" id="{746D1997-89BC-4D5C-AB88-B066A6BA46E0}"/>
              </a:ext>
            </a:extLst>
          </p:cNvPr>
          <p:cNvSpPr/>
          <p:nvPr/>
        </p:nvSpPr>
        <p:spPr>
          <a:xfrm rot="10800000">
            <a:off x="5808603" y="2270210"/>
            <a:ext cx="311285" cy="232871"/>
          </a:xfrm>
          <a:prstGeom prst="triangle">
            <a:avLst/>
          </a:prstGeom>
          <a:solidFill>
            <a:srgbClr val="355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66">
            <a:extLst>
              <a:ext uri="{FF2B5EF4-FFF2-40B4-BE49-F238E27FC236}">
                <a16:creationId xmlns:a16="http://schemas.microsoft.com/office/drawing/2014/main" id="{50D3E050-9EA8-4A28-B84F-3D12F1208BDC}"/>
              </a:ext>
            </a:extLst>
          </p:cNvPr>
          <p:cNvSpPr/>
          <p:nvPr/>
        </p:nvSpPr>
        <p:spPr>
          <a:xfrm rot="10800000">
            <a:off x="9328674" y="2273429"/>
            <a:ext cx="311285" cy="232871"/>
          </a:xfrm>
          <a:prstGeom prst="triangle">
            <a:avLst/>
          </a:prstGeom>
          <a:solidFill>
            <a:srgbClr val="355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Isosceles Triangle 67">
            <a:extLst>
              <a:ext uri="{FF2B5EF4-FFF2-40B4-BE49-F238E27FC236}">
                <a16:creationId xmlns:a16="http://schemas.microsoft.com/office/drawing/2014/main" id="{216515FA-4C6E-450D-BFAD-A82990EC39C5}"/>
              </a:ext>
            </a:extLst>
          </p:cNvPr>
          <p:cNvSpPr/>
          <p:nvPr/>
        </p:nvSpPr>
        <p:spPr>
          <a:xfrm rot="10800000">
            <a:off x="2289722" y="3687799"/>
            <a:ext cx="311285" cy="232871"/>
          </a:xfrm>
          <a:prstGeom prst="triangle">
            <a:avLst/>
          </a:prstGeom>
          <a:solidFill>
            <a:srgbClr val="7B8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Isosceles Triangle 68">
            <a:extLst>
              <a:ext uri="{FF2B5EF4-FFF2-40B4-BE49-F238E27FC236}">
                <a16:creationId xmlns:a16="http://schemas.microsoft.com/office/drawing/2014/main" id="{A305758E-B653-43C6-AB0E-E3F62410F65C}"/>
              </a:ext>
            </a:extLst>
          </p:cNvPr>
          <p:cNvSpPr/>
          <p:nvPr/>
        </p:nvSpPr>
        <p:spPr>
          <a:xfrm rot="10800000">
            <a:off x="5808603" y="3687800"/>
            <a:ext cx="311285" cy="232871"/>
          </a:xfrm>
          <a:prstGeom prst="triangle">
            <a:avLst/>
          </a:prstGeom>
          <a:solidFill>
            <a:srgbClr val="7B8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Isosceles Triangle 69">
            <a:extLst>
              <a:ext uri="{FF2B5EF4-FFF2-40B4-BE49-F238E27FC236}">
                <a16:creationId xmlns:a16="http://schemas.microsoft.com/office/drawing/2014/main" id="{C37CEB76-2EEE-4B04-847C-32F68B594757}"/>
              </a:ext>
            </a:extLst>
          </p:cNvPr>
          <p:cNvSpPr/>
          <p:nvPr/>
        </p:nvSpPr>
        <p:spPr>
          <a:xfrm rot="10800000">
            <a:off x="9328674" y="3691224"/>
            <a:ext cx="311285" cy="232871"/>
          </a:xfrm>
          <a:prstGeom prst="triangle">
            <a:avLst/>
          </a:prstGeom>
          <a:solidFill>
            <a:srgbClr val="7B8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7119D3BB-E571-4480-87E0-FF5512FCA699}"/>
              </a:ext>
            </a:extLst>
          </p:cNvPr>
          <p:cNvSpPr txBox="1"/>
          <p:nvPr/>
        </p:nvSpPr>
        <p:spPr>
          <a:xfrm flipH="1">
            <a:off x="1838527" y="1348969"/>
            <a:ext cx="8365786" cy="646331"/>
          </a:xfrm>
          <a:prstGeom prst="rect">
            <a:avLst/>
          </a:prstGeom>
          <a:noFill/>
        </p:spPr>
        <p:txBody>
          <a:bodyPr wrap="square" rtlCol="0">
            <a:spAutoFit/>
          </a:bodyPr>
          <a:lstStyle/>
          <a:p>
            <a:pPr algn="ctr"/>
            <a:r>
              <a:rPr lang="en-US" sz="3600" b="1">
                <a:solidFill>
                  <a:srgbClr val="355376"/>
                </a:solidFill>
              </a:rPr>
              <a:t>Purpose Statement</a:t>
            </a:r>
          </a:p>
        </p:txBody>
      </p:sp>
      <p:sp>
        <p:nvSpPr>
          <p:cNvPr id="72" name="Flowchart: Process 71">
            <a:extLst>
              <a:ext uri="{FF2B5EF4-FFF2-40B4-BE49-F238E27FC236}">
                <a16:creationId xmlns:a16="http://schemas.microsoft.com/office/drawing/2014/main" id="{DCC1E4DF-039E-4166-9096-E4FBABBAE4A4}"/>
              </a:ext>
            </a:extLst>
          </p:cNvPr>
          <p:cNvSpPr/>
          <p:nvPr/>
        </p:nvSpPr>
        <p:spPr>
          <a:xfrm>
            <a:off x="1838527" y="2165085"/>
            <a:ext cx="8365787" cy="114551"/>
          </a:xfrm>
          <a:prstGeom prst="flowChartProcess">
            <a:avLst/>
          </a:prstGeom>
          <a:solidFill>
            <a:srgbClr val="355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Process 72">
            <a:extLst>
              <a:ext uri="{FF2B5EF4-FFF2-40B4-BE49-F238E27FC236}">
                <a16:creationId xmlns:a16="http://schemas.microsoft.com/office/drawing/2014/main" id="{7C05EFC3-A6CB-4D0A-8759-C32D7A820E52}"/>
              </a:ext>
            </a:extLst>
          </p:cNvPr>
          <p:cNvSpPr/>
          <p:nvPr/>
        </p:nvSpPr>
        <p:spPr>
          <a:xfrm>
            <a:off x="782426" y="3573349"/>
            <a:ext cx="3312920" cy="86477"/>
          </a:xfrm>
          <a:prstGeom prst="flowChartProcess">
            <a:avLst/>
          </a:prstGeom>
          <a:solidFill>
            <a:srgbClr val="7B8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Process 73">
            <a:extLst>
              <a:ext uri="{FF2B5EF4-FFF2-40B4-BE49-F238E27FC236}">
                <a16:creationId xmlns:a16="http://schemas.microsoft.com/office/drawing/2014/main" id="{F4671BE1-0656-4C7A-91C0-276B83B1C76B}"/>
              </a:ext>
            </a:extLst>
          </p:cNvPr>
          <p:cNvSpPr/>
          <p:nvPr/>
        </p:nvSpPr>
        <p:spPr>
          <a:xfrm>
            <a:off x="4310060" y="3570051"/>
            <a:ext cx="3310646" cy="89775"/>
          </a:xfrm>
          <a:prstGeom prst="flowChartProcess">
            <a:avLst/>
          </a:prstGeom>
          <a:solidFill>
            <a:srgbClr val="7B8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Process 74">
            <a:extLst>
              <a:ext uri="{FF2B5EF4-FFF2-40B4-BE49-F238E27FC236}">
                <a16:creationId xmlns:a16="http://schemas.microsoft.com/office/drawing/2014/main" id="{7168802B-5BF1-46F8-8858-1E3F675A026F}"/>
              </a:ext>
            </a:extLst>
          </p:cNvPr>
          <p:cNvSpPr/>
          <p:nvPr/>
        </p:nvSpPr>
        <p:spPr>
          <a:xfrm>
            <a:off x="7837965" y="3576536"/>
            <a:ext cx="3310646" cy="89775"/>
          </a:xfrm>
          <a:prstGeom prst="flowChartProcess">
            <a:avLst/>
          </a:prstGeom>
          <a:solidFill>
            <a:srgbClr val="7B84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Process 75">
            <a:extLst>
              <a:ext uri="{FF2B5EF4-FFF2-40B4-BE49-F238E27FC236}">
                <a16:creationId xmlns:a16="http://schemas.microsoft.com/office/drawing/2014/main" id="{51A8F0DE-EBDF-4B0F-B9EB-5DB3E6025269}"/>
              </a:ext>
            </a:extLst>
          </p:cNvPr>
          <p:cNvSpPr/>
          <p:nvPr/>
        </p:nvSpPr>
        <p:spPr>
          <a:xfrm>
            <a:off x="4302443" y="5031013"/>
            <a:ext cx="3310646" cy="45719"/>
          </a:xfrm>
          <a:prstGeom prst="flowChartProcess">
            <a:avLst/>
          </a:prstGeom>
          <a:solidFill>
            <a:srgbClr val="F79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Process 76">
            <a:extLst>
              <a:ext uri="{FF2B5EF4-FFF2-40B4-BE49-F238E27FC236}">
                <a16:creationId xmlns:a16="http://schemas.microsoft.com/office/drawing/2014/main" id="{70F5E1D6-17FB-4697-9B21-9353476E2247}"/>
              </a:ext>
            </a:extLst>
          </p:cNvPr>
          <p:cNvSpPr/>
          <p:nvPr/>
        </p:nvSpPr>
        <p:spPr>
          <a:xfrm>
            <a:off x="7837965" y="5029049"/>
            <a:ext cx="3310646" cy="45719"/>
          </a:xfrm>
          <a:prstGeom prst="flowChartProcess">
            <a:avLst/>
          </a:prstGeom>
          <a:solidFill>
            <a:srgbClr val="42B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lowchart: Process 77">
            <a:extLst>
              <a:ext uri="{FF2B5EF4-FFF2-40B4-BE49-F238E27FC236}">
                <a16:creationId xmlns:a16="http://schemas.microsoft.com/office/drawing/2014/main" id="{ECBFB652-4DA1-4F5A-9641-F8994C441660}"/>
              </a:ext>
            </a:extLst>
          </p:cNvPr>
          <p:cNvSpPr/>
          <p:nvPr/>
        </p:nvSpPr>
        <p:spPr>
          <a:xfrm>
            <a:off x="791179" y="5029048"/>
            <a:ext cx="3310646" cy="45719"/>
          </a:xfrm>
          <a:prstGeom prst="flowChartProcess">
            <a:avLst/>
          </a:prstGeom>
          <a:solidFill>
            <a:srgbClr val="B4C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B0D2DCBD-E791-4E41-B099-D752AC6CF0DC}"/>
              </a:ext>
            </a:extLst>
          </p:cNvPr>
          <p:cNvSpPr txBox="1"/>
          <p:nvPr/>
        </p:nvSpPr>
        <p:spPr>
          <a:xfrm flipH="1">
            <a:off x="782425" y="2583847"/>
            <a:ext cx="3312920" cy="923330"/>
          </a:xfrm>
          <a:prstGeom prst="rect">
            <a:avLst/>
          </a:prstGeom>
          <a:noFill/>
        </p:spPr>
        <p:txBody>
          <a:bodyPr wrap="square" rtlCol="0">
            <a:spAutoFit/>
          </a:bodyPr>
          <a:lstStyle/>
          <a:p>
            <a:pPr algn="ctr"/>
            <a:r>
              <a:rPr lang="en-US" b="1">
                <a:solidFill>
                  <a:srgbClr val="7B8490"/>
                </a:solidFill>
              </a:rPr>
              <a:t>Goal 1:</a:t>
            </a:r>
          </a:p>
          <a:p>
            <a:pPr algn="ctr"/>
            <a:r>
              <a:rPr lang="en-US" b="1">
                <a:solidFill>
                  <a:srgbClr val="7B8490"/>
                </a:solidFill>
              </a:rPr>
              <a:t>Leadership &amp;</a:t>
            </a:r>
          </a:p>
          <a:p>
            <a:pPr algn="ctr"/>
            <a:r>
              <a:rPr lang="en-US" b="1">
                <a:solidFill>
                  <a:srgbClr val="7B8490"/>
                </a:solidFill>
              </a:rPr>
              <a:t>Accountability</a:t>
            </a:r>
          </a:p>
        </p:txBody>
      </p:sp>
      <p:sp>
        <p:nvSpPr>
          <p:cNvPr id="80" name="TextBox 79">
            <a:extLst>
              <a:ext uri="{FF2B5EF4-FFF2-40B4-BE49-F238E27FC236}">
                <a16:creationId xmlns:a16="http://schemas.microsoft.com/office/drawing/2014/main" id="{807A8240-9769-4CA5-B2F6-8D196BFAB4E3}"/>
              </a:ext>
            </a:extLst>
          </p:cNvPr>
          <p:cNvSpPr txBox="1"/>
          <p:nvPr/>
        </p:nvSpPr>
        <p:spPr>
          <a:xfrm flipH="1">
            <a:off x="4292282" y="2580490"/>
            <a:ext cx="3312920" cy="923330"/>
          </a:xfrm>
          <a:prstGeom prst="rect">
            <a:avLst/>
          </a:prstGeom>
          <a:noFill/>
        </p:spPr>
        <p:txBody>
          <a:bodyPr wrap="square" rtlCol="0">
            <a:spAutoFit/>
          </a:bodyPr>
          <a:lstStyle/>
          <a:p>
            <a:pPr algn="ctr"/>
            <a:r>
              <a:rPr lang="en-US" b="1">
                <a:solidFill>
                  <a:srgbClr val="7B8490"/>
                </a:solidFill>
              </a:rPr>
              <a:t>Goal 2:</a:t>
            </a:r>
          </a:p>
          <a:p>
            <a:pPr algn="ctr"/>
            <a:r>
              <a:rPr lang="en-US" b="1">
                <a:solidFill>
                  <a:srgbClr val="7B8490"/>
                </a:solidFill>
              </a:rPr>
              <a:t>Faculty &amp; Staff</a:t>
            </a:r>
          </a:p>
          <a:p>
            <a:pPr algn="ctr"/>
            <a:r>
              <a:rPr lang="en-US" b="1">
                <a:solidFill>
                  <a:srgbClr val="7B8490"/>
                </a:solidFill>
              </a:rPr>
              <a:t>Hiring and Development</a:t>
            </a:r>
          </a:p>
        </p:txBody>
      </p:sp>
      <p:sp>
        <p:nvSpPr>
          <p:cNvPr id="81" name="TextBox 80">
            <a:extLst>
              <a:ext uri="{FF2B5EF4-FFF2-40B4-BE49-F238E27FC236}">
                <a16:creationId xmlns:a16="http://schemas.microsoft.com/office/drawing/2014/main" id="{9497E32A-C7C6-4D0E-9164-371D0A3C7355}"/>
              </a:ext>
            </a:extLst>
          </p:cNvPr>
          <p:cNvSpPr txBox="1"/>
          <p:nvPr/>
        </p:nvSpPr>
        <p:spPr>
          <a:xfrm flipH="1">
            <a:off x="7817642" y="2590195"/>
            <a:ext cx="3312920" cy="923330"/>
          </a:xfrm>
          <a:prstGeom prst="rect">
            <a:avLst/>
          </a:prstGeom>
          <a:noFill/>
        </p:spPr>
        <p:txBody>
          <a:bodyPr wrap="square" rtlCol="0">
            <a:spAutoFit/>
          </a:bodyPr>
          <a:lstStyle/>
          <a:p>
            <a:pPr algn="ctr"/>
            <a:r>
              <a:rPr lang="en-US" b="1">
                <a:solidFill>
                  <a:srgbClr val="7B8490"/>
                </a:solidFill>
              </a:rPr>
              <a:t>Goal 3:</a:t>
            </a:r>
          </a:p>
          <a:p>
            <a:pPr algn="ctr"/>
            <a:r>
              <a:rPr lang="en-US" b="1">
                <a:solidFill>
                  <a:srgbClr val="7B8490"/>
                </a:solidFill>
              </a:rPr>
              <a:t>Student Learning Experience</a:t>
            </a:r>
          </a:p>
        </p:txBody>
      </p:sp>
      <p:sp>
        <p:nvSpPr>
          <p:cNvPr id="82" name="TextBox 81">
            <a:extLst>
              <a:ext uri="{FF2B5EF4-FFF2-40B4-BE49-F238E27FC236}">
                <a16:creationId xmlns:a16="http://schemas.microsoft.com/office/drawing/2014/main" id="{EC941B33-8B50-4009-9DA2-FCE8799EF4CA}"/>
              </a:ext>
            </a:extLst>
          </p:cNvPr>
          <p:cNvSpPr txBox="1"/>
          <p:nvPr/>
        </p:nvSpPr>
        <p:spPr>
          <a:xfrm flipH="1">
            <a:off x="7912685" y="4310140"/>
            <a:ext cx="3226901" cy="369332"/>
          </a:xfrm>
          <a:prstGeom prst="rect">
            <a:avLst/>
          </a:prstGeom>
          <a:noFill/>
        </p:spPr>
        <p:txBody>
          <a:bodyPr wrap="square" rtlCol="0">
            <a:spAutoFit/>
          </a:bodyPr>
          <a:lstStyle/>
          <a:p>
            <a:pPr algn="ctr"/>
            <a:r>
              <a:rPr lang="en-US" b="1" dirty="0">
                <a:solidFill>
                  <a:srgbClr val="42B7B0"/>
                </a:solidFill>
              </a:rPr>
              <a:t>Strategic</a:t>
            </a:r>
            <a:r>
              <a:rPr lang="en-US" b="1" dirty="0">
                <a:solidFill>
                  <a:srgbClr val="B4C641"/>
                </a:solidFill>
              </a:rPr>
              <a:t> </a:t>
            </a:r>
            <a:r>
              <a:rPr lang="en-US" b="1" dirty="0">
                <a:solidFill>
                  <a:srgbClr val="42B7B0"/>
                </a:solidFill>
              </a:rPr>
              <a:t>Priorities</a:t>
            </a:r>
          </a:p>
        </p:txBody>
      </p:sp>
      <p:sp>
        <p:nvSpPr>
          <p:cNvPr id="83" name="TextBox 82">
            <a:extLst>
              <a:ext uri="{FF2B5EF4-FFF2-40B4-BE49-F238E27FC236}">
                <a16:creationId xmlns:a16="http://schemas.microsoft.com/office/drawing/2014/main" id="{2956F0B9-03A7-4E74-9E5B-F89EB9E76837}"/>
              </a:ext>
            </a:extLst>
          </p:cNvPr>
          <p:cNvSpPr txBox="1"/>
          <p:nvPr/>
        </p:nvSpPr>
        <p:spPr>
          <a:xfrm flipH="1">
            <a:off x="4423699" y="4314760"/>
            <a:ext cx="3181501" cy="369332"/>
          </a:xfrm>
          <a:prstGeom prst="rect">
            <a:avLst/>
          </a:prstGeom>
          <a:noFill/>
        </p:spPr>
        <p:txBody>
          <a:bodyPr wrap="square" rtlCol="0">
            <a:spAutoFit/>
          </a:bodyPr>
          <a:lstStyle/>
          <a:p>
            <a:pPr algn="ctr"/>
            <a:r>
              <a:rPr lang="en-US" b="1" dirty="0">
                <a:solidFill>
                  <a:srgbClr val="F79E31"/>
                </a:solidFill>
              </a:rPr>
              <a:t>Strategic Priorities</a:t>
            </a:r>
          </a:p>
        </p:txBody>
      </p:sp>
      <p:sp>
        <p:nvSpPr>
          <p:cNvPr id="84" name="TextBox 83">
            <a:extLst>
              <a:ext uri="{FF2B5EF4-FFF2-40B4-BE49-F238E27FC236}">
                <a16:creationId xmlns:a16="http://schemas.microsoft.com/office/drawing/2014/main" id="{5CA591E3-A86D-43C3-996A-7B8AD5B5F0E7}"/>
              </a:ext>
            </a:extLst>
          </p:cNvPr>
          <p:cNvSpPr txBox="1"/>
          <p:nvPr/>
        </p:nvSpPr>
        <p:spPr>
          <a:xfrm flipH="1">
            <a:off x="914399" y="4310927"/>
            <a:ext cx="3171921" cy="369332"/>
          </a:xfrm>
          <a:prstGeom prst="rect">
            <a:avLst/>
          </a:prstGeom>
          <a:noFill/>
        </p:spPr>
        <p:txBody>
          <a:bodyPr wrap="square" rtlCol="0">
            <a:spAutoFit/>
          </a:bodyPr>
          <a:lstStyle/>
          <a:p>
            <a:pPr algn="ctr"/>
            <a:r>
              <a:rPr lang="en-US" b="1">
                <a:solidFill>
                  <a:srgbClr val="B4C641"/>
                </a:solidFill>
              </a:rPr>
              <a:t>Strategic Priorities</a:t>
            </a:r>
          </a:p>
        </p:txBody>
      </p:sp>
      <p:sp>
        <p:nvSpPr>
          <p:cNvPr id="85" name="TextBox 84">
            <a:extLst>
              <a:ext uri="{FF2B5EF4-FFF2-40B4-BE49-F238E27FC236}">
                <a16:creationId xmlns:a16="http://schemas.microsoft.com/office/drawing/2014/main" id="{BDB5B19C-2EF0-4668-99AC-C80DEBD8B180}"/>
              </a:ext>
            </a:extLst>
          </p:cNvPr>
          <p:cNvSpPr txBox="1"/>
          <p:nvPr/>
        </p:nvSpPr>
        <p:spPr>
          <a:xfrm>
            <a:off x="1110780" y="4214770"/>
            <a:ext cx="377436" cy="523220"/>
          </a:xfrm>
          <a:prstGeom prst="rect">
            <a:avLst/>
          </a:prstGeom>
          <a:noFill/>
        </p:spPr>
        <p:txBody>
          <a:bodyPr wrap="square" rtlCol="0">
            <a:spAutoFit/>
          </a:bodyPr>
          <a:lstStyle/>
          <a:p>
            <a:r>
              <a:rPr lang="en-US" sz="2800" b="1">
                <a:solidFill>
                  <a:srgbClr val="B4C641"/>
                </a:solidFill>
              </a:rPr>
              <a:t>6</a:t>
            </a:r>
          </a:p>
        </p:txBody>
      </p:sp>
      <p:sp>
        <p:nvSpPr>
          <p:cNvPr id="86" name="TextBox 85">
            <a:extLst>
              <a:ext uri="{FF2B5EF4-FFF2-40B4-BE49-F238E27FC236}">
                <a16:creationId xmlns:a16="http://schemas.microsoft.com/office/drawing/2014/main" id="{71F14B22-406F-42CD-B76E-0757ED64826A}"/>
              </a:ext>
            </a:extLst>
          </p:cNvPr>
          <p:cNvSpPr txBox="1"/>
          <p:nvPr/>
        </p:nvSpPr>
        <p:spPr>
          <a:xfrm>
            <a:off x="4619222" y="4214770"/>
            <a:ext cx="377436" cy="523220"/>
          </a:xfrm>
          <a:prstGeom prst="rect">
            <a:avLst/>
          </a:prstGeom>
          <a:noFill/>
        </p:spPr>
        <p:txBody>
          <a:bodyPr wrap="square" rtlCol="0">
            <a:spAutoFit/>
          </a:bodyPr>
          <a:lstStyle/>
          <a:p>
            <a:r>
              <a:rPr lang="en-US" sz="2800" b="1" dirty="0">
                <a:solidFill>
                  <a:srgbClr val="F79E31"/>
                </a:solidFill>
              </a:rPr>
              <a:t>9</a:t>
            </a:r>
          </a:p>
        </p:txBody>
      </p:sp>
      <p:sp>
        <p:nvSpPr>
          <p:cNvPr id="87" name="TextBox 86">
            <a:extLst>
              <a:ext uri="{FF2B5EF4-FFF2-40B4-BE49-F238E27FC236}">
                <a16:creationId xmlns:a16="http://schemas.microsoft.com/office/drawing/2014/main" id="{A627EECB-EDA7-4077-9C88-4836AEA0EC3C}"/>
              </a:ext>
            </a:extLst>
          </p:cNvPr>
          <p:cNvSpPr txBox="1"/>
          <p:nvPr/>
        </p:nvSpPr>
        <p:spPr>
          <a:xfrm>
            <a:off x="8130908" y="4214770"/>
            <a:ext cx="377436" cy="523220"/>
          </a:xfrm>
          <a:prstGeom prst="rect">
            <a:avLst/>
          </a:prstGeom>
          <a:noFill/>
        </p:spPr>
        <p:txBody>
          <a:bodyPr wrap="square" rtlCol="0">
            <a:spAutoFit/>
          </a:bodyPr>
          <a:lstStyle/>
          <a:p>
            <a:r>
              <a:rPr lang="en-US" sz="2800" b="1" dirty="0">
                <a:solidFill>
                  <a:srgbClr val="42B7B0"/>
                </a:solidFill>
              </a:rPr>
              <a:t>6</a:t>
            </a:r>
          </a:p>
        </p:txBody>
      </p:sp>
      <p:sp>
        <p:nvSpPr>
          <p:cNvPr id="91" name="Isosceles Triangle 90">
            <a:extLst>
              <a:ext uri="{FF2B5EF4-FFF2-40B4-BE49-F238E27FC236}">
                <a16:creationId xmlns:a16="http://schemas.microsoft.com/office/drawing/2014/main" id="{B24F725E-5A93-42FA-BD8C-D87BCCFE3C7A}"/>
              </a:ext>
            </a:extLst>
          </p:cNvPr>
          <p:cNvSpPr/>
          <p:nvPr/>
        </p:nvSpPr>
        <p:spPr>
          <a:xfrm>
            <a:off x="2289722" y="5168974"/>
            <a:ext cx="311285" cy="232871"/>
          </a:xfrm>
          <a:prstGeom prst="triangle">
            <a:avLst/>
          </a:prstGeom>
          <a:solidFill>
            <a:srgbClr val="355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Isosceles Triangle 91">
            <a:extLst>
              <a:ext uri="{FF2B5EF4-FFF2-40B4-BE49-F238E27FC236}">
                <a16:creationId xmlns:a16="http://schemas.microsoft.com/office/drawing/2014/main" id="{82301482-25FF-49BD-BF72-439F1488FFBD}"/>
              </a:ext>
            </a:extLst>
          </p:cNvPr>
          <p:cNvSpPr/>
          <p:nvPr/>
        </p:nvSpPr>
        <p:spPr>
          <a:xfrm>
            <a:off x="5808603" y="5168975"/>
            <a:ext cx="311285" cy="232871"/>
          </a:xfrm>
          <a:prstGeom prst="triangle">
            <a:avLst/>
          </a:prstGeom>
          <a:solidFill>
            <a:srgbClr val="355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Isosceles Triangle 92">
            <a:extLst>
              <a:ext uri="{FF2B5EF4-FFF2-40B4-BE49-F238E27FC236}">
                <a16:creationId xmlns:a16="http://schemas.microsoft.com/office/drawing/2014/main" id="{A853017E-9D52-4A0B-AEBF-0998F83D3BD3}"/>
              </a:ext>
            </a:extLst>
          </p:cNvPr>
          <p:cNvSpPr/>
          <p:nvPr/>
        </p:nvSpPr>
        <p:spPr>
          <a:xfrm>
            <a:off x="9328674" y="5169305"/>
            <a:ext cx="311285" cy="232871"/>
          </a:xfrm>
          <a:prstGeom prst="triangle">
            <a:avLst/>
          </a:prstGeom>
          <a:solidFill>
            <a:srgbClr val="355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488D9748-C5A8-40A0-A367-A56F8F7C456E}"/>
              </a:ext>
            </a:extLst>
          </p:cNvPr>
          <p:cNvSpPr txBox="1"/>
          <p:nvPr/>
        </p:nvSpPr>
        <p:spPr>
          <a:xfrm flipH="1">
            <a:off x="788904" y="5441527"/>
            <a:ext cx="10341657" cy="646331"/>
          </a:xfrm>
          <a:prstGeom prst="rect">
            <a:avLst/>
          </a:prstGeom>
          <a:noFill/>
        </p:spPr>
        <p:txBody>
          <a:bodyPr wrap="square" rtlCol="0">
            <a:spAutoFit/>
          </a:bodyPr>
          <a:lstStyle/>
          <a:p>
            <a:pPr algn="ctr"/>
            <a:r>
              <a:rPr lang="en-US" sz="3600" b="1">
                <a:solidFill>
                  <a:schemeClr val="bg1"/>
                </a:solidFill>
              </a:rPr>
              <a:t>Acknowledgements</a:t>
            </a:r>
          </a:p>
        </p:txBody>
      </p:sp>
    </p:spTree>
    <p:extLst>
      <p:ext uri="{BB962C8B-B14F-4D97-AF65-F5344CB8AC3E}">
        <p14:creationId xmlns:p14="http://schemas.microsoft.com/office/powerpoint/2010/main" val="878094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D6C35D-F100-3348-967A-CEFCF8E5B4AA}"/>
              </a:ext>
            </a:extLst>
          </p:cNvPr>
          <p:cNvSpPr>
            <a:spLocks noGrp="1"/>
          </p:cNvSpPr>
          <p:nvPr>
            <p:ph type="body" sz="quarter" idx="10"/>
          </p:nvPr>
        </p:nvSpPr>
        <p:spPr/>
        <p:txBody>
          <a:bodyPr/>
          <a:lstStyle/>
          <a:p>
            <a:r>
              <a:rPr lang="en-US"/>
              <a:t>03</a:t>
            </a:r>
          </a:p>
        </p:txBody>
      </p:sp>
      <p:sp>
        <p:nvSpPr>
          <p:cNvPr id="20" name="Slide Number Placeholder 19">
            <a:extLst>
              <a:ext uri="{FF2B5EF4-FFF2-40B4-BE49-F238E27FC236}">
                <a16:creationId xmlns:a16="http://schemas.microsoft.com/office/drawing/2014/main" id="{682AFA76-90C8-5142-B4DF-019AEC84BFFD}"/>
              </a:ext>
            </a:extLst>
          </p:cNvPr>
          <p:cNvSpPr>
            <a:spLocks noGrp="1"/>
          </p:cNvSpPr>
          <p:nvPr>
            <p:ph type="sldNum" sz="quarter" idx="4"/>
          </p:nvPr>
        </p:nvSpPr>
        <p:spPr/>
        <p:txBody>
          <a:bodyPr/>
          <a:lstStyle/>
          <a:p>
            <a:fld id="{4BA35998-CE44-5B4F-A65F-C9EEE43DD377}" type="slidenum">
              <a:rPr lang="en-US" smtClean="0"/>
              <a:pPr/>
              <a:t>14</a:t>
            </a:fld>
            <a:endParaRPr lang="en-US"/>
          </a:p>
        </p:txBody>
      </p:sp>
      <p:sp>
        <p:nvSpPr>
          <p:cNvPr id="15" name="Title 14">
            <a:extLst>
              <a:ext uri="{FF2B5EF4-FFF2-40B4-BE49-F238E27FC236}">
                <a16:creationId xmlns:a16="http://schemas.microsoft.com/office/drawing/2014/main" id="{4DBF1AEB-DD9F-4247-BD1C-A22EDA403F2C}"/>
              </a:ext>
            </a:extLst>
          </p:cNvPr>
          <p:cNvSpPr>
            <a:spLocks noGrp="1"/>
          </p:cNvSpPr>
          <p:nvPr>
            <p:ph type="title"/>
          </p:nvPr>
        </p:nvSpPr>
        <p:spPr>
          <a:xfrm>
            <a:off x="6021658" y="2586862"/>
            <a:ext cx="5947317" cy="2359129"/>
          </a:xfrm>
        </p:spPr>
        <p:txBody>
          <a:bodyPr>
            <a:normAutofit/>
          </a:bodyPr>
          <a:lstStyle/>
          <a:p>
            <a:r>
              <a:rPr lang="en-US" sz="4400" dirty="0">
                <a:latin typeface="Arial Black"/>
                <a:cs typeface="Arial"/>
              </a:rPr>
              <a:t>Acknowledgement and Purpose </a:t>
            </a:r>
            <a:br>
              <a:rPr lang="en-US" sz="4400" dirty="0"/>
            </a:br>
            <a:r>
              <a:rPr lang="en-US" sz="4400" dirty="0">
                <a:latin typeface="Arial Black"/>
                <a:cs typeface="Arial"/>
              </a:rPr>
              <a:t>Statements</a:t>
            </a:r>
          </a:p>
        </p:txBody>
      </p:sp>
      <p:sp>
        <p:nvSpPr>
          <p:cNvPr id="5" name="Rectangle 4">
            <a:extLst>
              <a:ext uri="{FF2B5EF4-FFF2-40B4-BE49-F238E27FC236}">
                <a16:creationId xmlns:a16="http://schemas.microsoft.com/office/drawing/2014/main" id="{54AF7FB6-B975-4A30-877F-E1E3D74339C1}"/>
              </a:ext>
            </a:extLst>
          </p:cNvPr>
          <p:cNvSpPr/>
          <p:nvPr/>
        </p:nvSpPr>
        <p:spPr>
          <a:xfrm>
            <a:off x="6174256" y="2394408"/>
            <a:ext cx="914400" cy="84841"/>
          </a:xfrm>
          <a:prstGeom prst="rect">
            <a:avLst/>
          </a:prstGeom>
          <a:solidFill>
            <a:srgbClr val="0075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0734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93B91C-BB84-4DF8-ADB8-B383525C25FC}"/>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20"/>
                    </a14:imgEffect>
                  </a14:imgLayer>
                </a14:imgProps>
              </a:ext>
            </a:extLst>
          </a:blip>
          <a:srcRect t="7627" b="7627"/>
          <a:stretch/>
        </p:blipFill>
        <p:spPr>
          <a:xfrm>
            <a:off x="0" y="0"/>
            <a:ext cx="12192000" cy="6875188"/>
          </a:xfrm>
          <a:prstGeom prst="rect">
            <a:avLst/>
          </a:prstGeom>
        </p:spPr>
      </p:pic>
      <p:sp>
        <p:nvSpPr>
          <p:cNvPr id="2" name="Rectangle 1">
            <a:extLst>
              <a:ext uri="{FF2B5EF4-FFF2-40B4-BE49-F238E27FC236}">
                <a16:creationId xmlns:a16="http://schemas.microsoft.com/office/drawing/2014/main" id="{2D9E0E29-505A-3744-B03B-843E896CA616}"/>
              </a:ext>
            </a:extLst>
          </p:cNvPr>
          <p:cNvSpPr/>
          <p:nvPr/>
        </p:nvSpPr>
        <p:spPr>
          <a:xfrm>
            <a:off x="0" y="-7498"/>
            <a:ext cx="12192000" cy="6882685"/>
          </a:xfrm>
          <a:prstGeom prst="rect">
            <a:avLst/>
          </a:prstGeom>
          <a:solidFill>
            <a:srgbClr val="355376">
              <a:alpha val="65000"/>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A79BEBA-EBB4-A548-AB0E-AB96298D0278}"/>
              </a:ext>
            </a:extLst>
          </p:cNvPr>
          <p:cNvSpPr txBox="1"/>
          <p:nvPr/>
        </p:nvSpPr>
        <p:spPr>
          <a:xfrm>
            <a:off x="530742" y="1220901"/>
            <a:ext cx="10960236" cy="4401205"/>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As we spoke with faculty, staff, and students to develop this strategic plan, we were humbled to hear an array of stories and lived experiences among the members of our community. We want to acknowledge that Bentley, like so many institutions of higher education, has a history of perpetuating privilege and supremacy. Over time, we have continued policies, practices, and decisions that have negatively impacted marginalized groups, and the unintended consequences of those actions have had ripple effects that shape the climate and culture that we see on campus today. As we move forward, we strive to identify equity gaps at Bentley, investigate the factors that maintain those inequities, and take action to eliminate them.</a:t>
            </a:r>
          </a:p>
          <a:p>
            <a:endParaRPr lang="en-US" sz="2000" b="1" dirty="0">
              <a:solidFill>
                <a:schemeClr val="bg1"/>
              </a:solidFill>
              <a:latin typeface="Arial" panose="020B0604020202020204" pitchFamily="34" charset="0"/>
              <a:cs typeface="Arial" panose="020B0604020202020204" pitchFamily="34" charset="0"/>
            </a:endParaRPr>
          </a:p>
          <a:p>
            <a:r>
              <a:rPr lang="en-US" sz="2000" b="1" dirty="0">
                <a:solidFill>
                  <a:schemeClr val="bg1"/>
                </a:solidFill>
                <a:latin typeface="Arial" panose="020B0604020202020204" pitchFamily="34" charset="0"/>
                <a:cs typeface="Arial" panose="020B0604020202020204" pitchFamily="34" charset="0"/>
              </a:rPr>
              <a:t>Higher education as an industry is not perfect, and Bentley has the potential to be a leader in the diversity, equity, and inclusion (DE&amp;I) space. This plan is a sustained commitment to improving our institution, and to fostering a campus where all members of the Bentley community feel a sense of belonging.”</a:t>
            </a:r>
          </a:p>
        </p:txBody>
      </p:sp>
      <p:sp>
        <p:nvSpPr>
          <p:cNvPr id="4" name="Rectangle 3">
            <a:extLst>
              <a:ext uri="{FF2B5EF4-FFF2-40B4-BE49-F238E27FC236}">
                <a16:creationId xmlns:a16="http://schemas.microsoft.com/office/drawing/2014/main" id="{8036FF55-1EC5-5844-94AA-751901639DEC}"/>
              </a:ext>
            </a:extLst>
          </p:cNvPr>
          <p:cNvSpPr/>
          <p:nvPr/>
        </p:nvSpPr>
        <p:spPr>
          <a:xfrm>
            <a:off x="544232" y="5765028"/>
            <a:ext cx="5668032" cy="338554"/>
          </a:xfrm>
          <a:prstGeom prst="rect">
            <a:avLst/>
          </a:prstGeom>
        </p:spPr>
        <p:txBody>
          <a:bodyPr wrap="square">
            <a:spAutoFit/>
          </a:bodyPr>
          <a:lstStyle/>
          <a:p>
            <a:r>
              <a:rPr lang="en-US" sz="1600" dirty="0">
                <a:solidFill>
                  <a:schemeClr val="bg1"/>
                </a:solidFill>
                <a:latin typeface="Arial" panose="020B0604020202020204" pitchFamily="34" charset="0"/>
                <a:cs typeface="Arial" panose="020B0604020202020204" pitchFamily="34" charset="0"/>
              </a:rPr>
              <a:t>Acknowledgement Statement, DE&amp;I Strategic Plan</a:t>
            </a:r>
            <a:endParaRPr lang="en-US" sz="16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CFD9C5BB-3B1C-F04E-B9F5-A627D729CED5}"/>
              </a:ext>
            </a:extLst>
          </p:cNvPr>
          <p:cNvCxnSpPr>
            <a:cxnSpLocks/>
          </p:cNvCxnSpPr>
          <p:nvPr/>
        </p:nvCxnSpPr>
        <p:spPr>
          <a:xfrm>
            <a:off x="641806" y="5674594"/>
            <a:ext cx="686698" cy="0"/>
          </a:xfrm>
          <a:prstGeom prst="line">
            <a:avLst/>
          </a:prstGeom>
          <a:ln w="63500">
            <a:solidFill>
              <a:srgbClr val="0075B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27DE7009-84A4-4D22-9E26-5F712A92FBCC}"/>
              </a:ext>
            </a:extLst>
          </p:cNvPr>
          <p:cNvGrpSpPr/>
          <p:nvPr/>
        </p:nvGrpSpPr>
        <p:grpSpPr>
          <a:xfrm>
            <a:off x="620624" y="459763"/>
            <a:ext cx="707883" cy="1015663"/>
            <a:chOff x="620624" y="1430721"/>
            <a:chExt cx="707883" cy="1015663"/>
          </a:xfrm>
        </p:grpSpPr>
        <p:sp>
          <p:nvSpPr>
            <p:cNvPr id="6" name="Rectangle 5">
              <a:extLst>
                <a:ext uri="{FF2B5EF4-FFF2-40B4-BE49-F238E27FC236}">
                  <a16:creationId xmlns:a16="http://schemas.microsoft.com/office/drawing/2014/main" id="{794463CA-0FD3-E14B-B558-B075413D9234}"/>
                </a:ext>
              </a:extLst>
            </p:cNvPr>
            <p:cNvSpPr/>
            <p:nvPr/>
          </p:nvSpPr>
          <p:spPr>
            <a:xfrm>
              <a:off x="701022" y="1430721"/>
              <a:ext cx="569387" cy="1015663"/>
            </a:xfrm>
            <a:prstGeom prst="rect">
              <a:avLst/>
            </a:prstGeom>
          </p:spPr>
          <p:txBody>
            <a:bodyPr wrap="none">
              <a:spAutoFit/>
            </a:bodyPr>
            <a:lstStyle/>
            <a:p>
              <a:r>
                <a:rPr lang="en-US" sz="6000" b="1" dirty="0">
                  <a:solidFill>
                    <a:schemeClr val="bg1"/>
                  </a:solidFill>
                  <a:latin typeface="Arial" panose="020B0604020202020204" pitchFamily="34" charset="0"/>
                  <a:cs typeface="Arial" panose="020B0604020202020204" pitchFamily="34" charset="0"/>
                </a:rPr>
                <a:t>“</a:t>
              </a:r>
              <a:endParaRPr lang="en-US" sz="6000" dirty="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9E294FDF-47C4-FC43-8616-C1A6A5DC023E}"/>
                </a:ext>
              </a:extLst>
            </p:cNvPr>
            <p:cNvSpPr/>
            <p:nvPr/>
          </p:nvSpPr>
          <p:spPr>
            <a:xfrm>
              <a:off x="620624" y="1441872"/>
              <a:ext cx="707883" cy="707883"/>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11" name="Slide Number Placeholder 7">
            <a:extLst>
              <a:ext uri="{FF2B5EF4-FFF2-40B4-BE49-F238E27FC236}">
                <a16:creationId xmlns:a16="http://schemas.microsoft.com/office/drawing/2014/main" id="{D68E6659-13D3-B844-BFCE-5102F5CAF59A}"/>
              </a:ext>
            </a:extLst>
          </p:cNvPr>
          <p:cNvSpPr>
            <a:spLocks noGrp="1"/>
          </p:cNvSpPr>
          <p:nvPr>
            <p:ph type="sldNum" sz="quarter" idx="12"/>
          </p:nvPr>
        </p:nvSpPr>
        <p:spPr/>
        <p:txBody>
          <a:bodyPr/>
          <a:lstStyle/>
          <a:p>
            <a:fld id="{6D8456DB-9848-8B4C-B3FD-8382082A6DD4}" type="slidenum">
              <a:rPr lang="en-US" smtClean="0">
                <a:solidFill>
                  <a:schemeClr val="bg1"/>
                </a:solidFill>
              </a:rPr>
              <a:pPr/>
              <a:t>15</a:t>
            </a:fld>
            <a:endParaRPr lang="en-US">
              <a:solidFill>
                <a:schemeClr val="bg1"/>
              </a:solidFill>
            </a:endParaRPr>
          </a:p>
        </p:txBody>
      </p:sp>
    </p:spTree>
    <p:extLst>
      <p:ext uri="{BB962C8B-B14F-4D97-AF65-F5344CB8AC3E}">
        <p14:creationId xmlns:p14="http://schemas.microsoft.com/office/powerpoint/2010/main" val="4267951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93B91C-BB84-4DF8-ADB8-B383525C25FC}"/>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20"/>
                    </a14:imgEffect>
                    <a14:imgEffect>
                      <a14:brightnessContrast bright="-5000"/>
                    </a14:imgEffect>
                  </a14:imgLayer>
                </a14:imgProps>
              </a:ext>
            </a:extLst>
          </a:blip>
          <a:srcRect t="7927" b="7927"/>
          <a:stretch/>
        </p:blipFill>
        <p:spPr>
          <a:xfrm>
            <a:off x="0" y="-17188"/>
            <a:ext cx="12192000" cy="6875188"/>
          </a:xfrm>
          <a:prstGeom prst="rect">
            <a:avLst/>
          </a:prstGeom>
        </p:spPr>
      </p:pic>
      <p:sp>
        <p:nvSpPr>
          <p:cNvPr id="2" name="Rectangle 1">
            <a:extLst>
              <a:ext uri="{FF2B5EF4-FFF2-40B4-BE49-F238E27FC236}">
                <a16:creationId xmlns:a16="http://schemas.microsoft.com/office/drawing/2014/main" id="{2D9E0E29-505A-3744-B03B-843E896CA616}"/>
              </a:ext>
            </a:extLst>
          </p:cNvPr>
          <p:cNvSpPr/>
          <p:nvPr/>
        </p:nvSpPr>
        <p:spPr>
          <a:xfrm>
            <a:off x="-16629" y="0"/>
            <a:ext cx="12225258" cy="6858000"/>
          </a:xfrm>
          <a:prstGeom prst="rect">
            <a:avLst/>
          </a:prstGeom>
          <a:solidFill>
            <a:srgbClr val="355376">
              <a:alpha val="65000"/>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A79BEBA-EBB4-A548-AB0E-AB96298D0278}"/>
              </a:ext>
            </a:extLst>
          </p:cNvPr>
          <p:cNvSpPr txBox="1"/>
          <p:nvPr/>
        </p:nvSpPr>
        <p:spPr>
          <a:xfrm>
            <a:off x="530742" y="2446384"/>
            <a:ext cx="9678384" cy="3170099"/>
          </a:xfrm>
          <a:prstGeom prst="rect">
            <a:avLst/>
          </a:prstGeom>
          <a:noFill/>
        </p:spPr>
        <p:txBody>
          <a:bodyPr wrap="square" rtlCol="0">
            <a:spAutoFit/>
          </a:bodyPr>
          <a:lstStyle/>
          <a:p>
            <a:r>
              <a:rPr lang="en-US" sz="2500" b="1">
                <a:solidFill>
                  <a:schemeClr val="bg1"/>
                </a:solidFill>
                <a:latin typeface="Arial" panose="020B0604020202020204" pitchFamily="34" charset="0"/>
                <a:cs typeface="Arial" panose="020B0604020202020204" pitchFamily="34" charset="0"/>
              </a:rPr>
              <a:t>We believe in the potential of all Bentley faculty, staff, and students to become more inclusive and caring individuals. Our most impactful learning occurs when we demonstrate courage to acknowledge when we do not know something and maintain curiosity to deepen our understanding. We commit to providing an environment of trust, inclusion, and engagement for students, staff and faculty to cultivate our individual and institutional growth.”</a:t>
            </a:r>
          </a:p>
        </p:txBody>
      </p:sp>
      <p:sp>
        <p:nvSpPr>
          <p:cNvPr id="4" name="Rectangle 3">
            <a:extLst>
              <a:ext uri="{FF2B5EF4-FFF2-40B4-BE49-F238E27FC236}">
                <a16:creationId xmlns:a16="http://schemas.microsoft.com/office/drawing/2014/main" id="{8036FF55-1EC5-5844-94AA-751901639DEC}"/>
              </a:ext>
            </a:extLst>
          </p:cNvPr>
          <p:cNvSpPr/>
          <p:nvPr/>
        </p:nvSpPr>
        <p:spPr>
          <a:xfrm>
            <a:off x="544232" y="5765028"/>
            <a:ext cx="4510089" cy="338554"/>
          </a:xfrm>
          <a:prstGeom prst="rect">
            <a:avLst/>
          </a:prstGeom>
        </p:spPr>
        <p:txBody>
          <a:bodyPr wrap="square">
            <a:spAutoFit/>
          </a:bodyPr>
          <a:lstStyle/>
          <a:p>
            <a:r>
              <a:rPr lang="en-US" sz="1600">
                <a:solidFill>
                  <a:schemeClr val="bg1"/>
                </a:solidFill>
                <a:latin typeface="Arial" panose="020B0604020202020204" pitchFamily="34" charset="0"/>
                <a:cs typeface="Arial" panose="020B0604020202020204" pitchFamily="34" charset="0"/>
              </a:rPr>
              <a:t>Purpose Statement, DE&amp;I Strategic Plan</a:t>
            </a:r>
            <a:endParaRPr lang="en-US" sz="160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CFD9C5BB-3B1C-F04E-B9F5-A627D729CED5}"/>
              </a:ext>
            </a:extLst>
          </p:cNvPr>
          <p:cNvCxnSpPr>
            <a:cxnSpLocks/>
          </p:cNvCxnSpPr>
          <p:nvPr/>
        </p:nvCxnSpPr>
        <p:spPr>
          <a:xfrm>
            <a:off x="641806" y="5674594"/>
            <a:ext cx="686698" cy="0"/>
          </a:xfrm>
          <a:prstGeom prst="line">
            <a:avLst/>
          </a:prstGeom>
          <a:ln w="63500">
            <a:solidFill>
              <a:srgbClr val="0075BF"/>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94463CA-0FD3-E14B-B558-B075413D9234}"/>
              </a:ext>
            </a:extLst>
          </p:cNvPr>
          <p:cNvSpPr/>
          <p:nvPr/>
        </p:nvSpPr>
        <p:spPr>
          <a:xfrm>
            <a:off x="701022" y="1419571"/>
            <a:ext cx="569387" cy="1015663"/>
          </a:xfrm>
          <a:prstGeom prst="rect">
            <a:avLst/>
          </a:prstGeom>
        </p:spPr>
        <p:txBody>
          <a:bodyPr wrap="none">
            <a:spAutoFit/>
          </a:bodyPr>
          <a:lstStyle/>
          <a:p>
            <a:r>
              <a:rPr lang="en-US" sz="6000" b="1">
                <a:solidFill>
                  <a:schemeClr val="bg1"/>
                </a:solidFill>
                <a:latin typeface="Arial" panose="020B0604020202020204" pitchFamily="34" charset="0"/>
                <a:cs typeface="Arial" panose="020B0604020202020204" pitchFamily="34" charset="0"/>
              </a:rPr>
              <a:t>“</a:t>
            </a:r>
            <a:endParaRPr lang="en-US" sz="600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9E294FDF-47C4-FC43-8616-C1A6A5DC023E}"/>
              </a:ext>
            </a:extLst>
          </p:cNvPr>
          <p:cNvSpPr/>
          <p:nvPr/>
        </p:nvSpPr>
        <p:spPr>
          <a:xfrm>
            <a:off x="620624" y="1430722"/>
            <a:ext cx="707883" cy="707883"/>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Slide Number Placeholder 7">
            <a:extLst>
              <a:ext uri="{FF2B5EF4-FFF2-40B4-BE49-F238E27FC236}">
                <a16:creationId xmlns:a16="http://schemas.microsoft.com/office/drawing/2014/main" id="{D68E6659-13D3-B844-BFCE-5102F5CAF59A}"/>
              </a:ext>
            </a:extLst>
          </p:cNvPr>
          <p:cNvSpPr>
            <a:spLocks noGrp="1"/>
          </p:cNvSpPr>
          <p:nvPr>
            <p:ph type="sldNum" sz="quarter" idx="12"/>
          </p:nvPr>
        </p:nvSpPr>
        <p:spPr/>
        <p:txBody>
          <a:bodyPr/>
          <a:lstStyle/>
          <a:p>
            <a:fld id="{6D8456DB-9848-8B4C-B3FD-8382082A6DD4}" type="slidenum">
              <a:rPr lang="en-US" smtClean="0">
                <a:solidFill>
                  <a:schemeClr val="bg1"/>
                </a:solidFill>
              </a:rPr>
              <a:pPr/>
              <a:t>16</a:t>
            </a:fld>
            <a:endParaRPr lang="en-US">
              <a:solidFill>
                <a:schemeClr val="bg1"/>
              </a:solidFill>
            </a:endParaRPr>
          </a:p>
        </p:txBody>
      </p:sp>
    </p:spTree>
    <p:extLst>
      <p:ext uri="{BB962C8B-B14F-4D97-AF65-F5344CB8AC3E}">
        <p14:creationId xmlns:p14="http://schemas.microsoft.com/office/powerpoint/2010/main" val="3154048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D6C35D-F100-3348-967A-CEFCF8E5B4AA}"/>
              </a:ext>
            </a:extLst>
          </p:cNvPr>
          <p:cNvSpPr>
            <a:spLocks noGrp="1"/>
          </p:cNvSpPr>
          <p:nvPr>
            <p:ph type="body" sz="quarter" idx="10"/>
          </p:nvPr>
        </p:nvSpPr>
        <p:spPr>
          <a:xfrm>
            <a:off x="-1174255" y="2115806"/>
            <a:ext cx="5846740" cy="2974975"/>
          </a:xfrm>
        </p:spPr>
        <p:txBody>
          <a:bodyPr/>
          <a:lstStyle/>
          <a:p>
            <a:r>
              <a:rPr lang="en-US" dirty="0"/>
              <a:t>04</a:t>
            </a:r>
          </a:p>
        </p:txBody>
      </p:sp>
      <p:sp>
        <p:nvSpPr>
          <p:cNvPr id="20" name="Slide Number Placeholder 19">
            <a:extLst>
              <a:ext uri="{FF2B5EF4-FFF2-40B4-BE49-F238E27FC236}">
                <a16:creationId xmlns:a16="http://schemas.microsoft.com/office/drawing/2014/main" id="{682AFA76-90C8-5142-B4DF-019AEC84BFFD}"/>
              </a:ext>
            </a:extLst>
          </p:cNvPr>
          <p:cNvSpPr>
            <a:spLocks noGrp="1"/>
          </p:cNvSpPr>
          <p:nvPr>
            <p:ph type="sldNum" sz="quarter" idx="4"/>
          </p:nvPr>
        </p:nvSpPr>
        <p:spPr/>
        <p:txBody>
          <a:bodyPr/>
          <a:lstStyle/>
          <a:p>
            <a:fld id="{4BA35998-CE44-5B4F-A65F-C9EEE43DD377}" type="slidenum">
              <a:rPr lang="en-US" smtClean="0"/>
              <a:pPr/>
              <a:t>17</a:t>
            </a:fld>
            <a:endParaRPr lang="en-US"/>
          </a:p>
        </p:txBody>
      </p:sp>
      <p:sp>
        <p:nvSpPr>
          <p:cNvPr id="15" name="Title 14">
            <a:extLst>
              <a:ext uri="{FF2B5EF4-FFF2-40B4-BE49-F238E27FC236}">
                <a16:creationId xmlns:a16="http://schemas.microsoft.com/office/drawing/2014/main" id="{4DBF1AEB-DD9F-4247-BD1C-A22EDA403F2C}"/>
              </a:ext>
            </a:extLst>
          </p:cNvPr>
          <p:cNvSpPr>
            <a:spLocks noGrp="1"/>
          </p:cNvSpPr>
          <p:nvPr>
            <p:ph type="title"/>
          </p:nvPr>
        </p:nvSpPr>
        <p:spPr>
          <a:xfrm>
            <a:off x="6021658" y="2586862"/>
            <a:ext cx="5947317" cy="2359129"/>
          </a:xfrm>
        </p:spPr>
        <p:txBody>
          <a:bodyPr>
            <a:normAutofit/>
          </a:bodyPr>
          <a:lstStyle/>
          <a:p>
            <a:r>
              <a:rPr lang="en-US"/>
              <a:t>Goal 1:</a:t>
            </a:r>
            <a:br>
              <a:rPr lang="en-US"/>
            </a:br>
            <a:r>
              <a:rPr lang="en-US"/>
              <a:t>Leadership &amp;</a:t>
            </a:r>
            <a:br>
              <a:rPr lang="en-US"/>
            </a:br>
            <a:r>
              <a:rPr lang="en-US"/>
              <a:t>Accountability</a:t>
            </a:r>
          </a:p>
        </p:txBody>
      </p:sp>
    </p:spTree>
    <p:extLst>
      <p:ext uri="{BB962C8B-B14F-4D97-AF65-F5344CB8AC3E}">
        <p14:creationId xmlns:p14="http://schemas.microsoft.com/office/powerpoint/2010/main" val="3287525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93B91C-BB84-4DF8-ADB8-B383525C25FC}"/>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radius="20"/>
                    </a14:imgEffect>
                    <a14:imgEffect>
                      <a14:brightnessContrast bright="-5000"/>
                    </a14:imgEffect>
                  </a14:imgLayer>
                </a14:imgProps>
              </a:ext>
            </a:extLst>
          </a:blip>
          <a:srcRect l="627" t="19530" r="4377" b="-623"/>
          <a:stretch/>
        </p:blipFill>
        <p:spPr>
          <a:xfrm>
            <a:off x="0" y="-1"/>
            <a:ext cx="12192000" cy="6938387"/>
          </a:xfrm>
          <a:prstGeom prst="rect">
            <a:avLst/>
          </a:prstGeom>
        </p:spPr>
      </p:pic>
      <p:sp>
        <p:nvSpPr>
          <p:cNvPr id="2" name="Rectangle 1">
            <a:extLst>
              <a:ext uri="{FF2B5EF4-FFF2-40B4-BE49-F238E27FC236}">
                <a16:creationId xmlns:a16="http://schemas.microsoft.com/office/drawing/2014/main" id="{2D9E0E29-505A-3744-B03B-843E896CA616}"/>
              </a:ext>
            </a:extLst>
          </p:cNvPr>
          <p:cNvSpPr/>
          <p:nvPr/>
        </p:nvSpPr>
        <p:spPr>
          <a:xfrm>
            <a:off x="0" y="-1"/>
            <a:ext cx="12225258" cy="6858000"/>
          </a:xfrm>
          <a:prstGeom prst="rect">
            <a:avLst/>
          </a:prstGeom>
          <a:solidFill>
            <a:srgbClr val="355376">
              <a:alpha val="65000"/>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A79BEBA-EBB4-A548-AB0E-AB96298D0278}"/>
              </a:ext>
            </a:extLst>
          </p:cNvPr>
          <p:cNvSpPr txBox="1"/>
          <p:nvPr/>
        </p:nvSpPr>
        <p:spPr>
          <a:xfrm>
            <a:off x="530742" y="2446384"/>
            <a:ext cx="7302618" cy="2785378"/>
          </a:xfrm>
          <a:prstGeom prst="rect">
            <a:avLst/>
          </a:prstGeom>
          <a:noFill/>
        </p:spPr>
        <p:txBody>
          <a:bodyPr wrap="square" rtlCol="0">
            <a:spAutoFit/>
          </a:bodyPr>
          <a:lstStyle/>
          <a:p>
            <a:r>
              <a:rPr lang="en-US" sz="2500" b="1">
                <a:solidFill>
                  <a:schemeClr val="bg1"/>
                </a:solidFill>
                <a:latin typeface="Arial" panose="020B0604020202020204" pitchFamily="34" charset="0"/>
                <a:cs typeface="Arial" panose="020B0604020202020204" pitchFamily="34" charset="0"/>
              </a:rPr>
              <a:t>We seek to position Bentley’s academic leadership team (e.g., Provost, Associate Provosts, Deans, Associate Deans, Departments Chairs, Directors) as an exemplar for other institutions of higher education through structured positions, robust data and analytics, and established partnerships.”</a:t>
            </a:r>
          </a:p>
        </p:txBody>
      </p:sp>
      <p:sp>
        <p:nvSpPr>
          <p:cNvPr id="4" name="Rectangle 3">
            <a:extLst>
              <a:ext uri="{FF2B5EF4-FFF2-40B4-BE49-F238E27FC236}">
                <a16:creationId xmlns:a16="http://schemas.microsoft.com/office/drawing/2014/main" id="{8036FF55-1EC5-5844-94AA-751901639DEC}"/>
              </a:ext>
            </a:extLst>
          </p:cNvPr>
          <p:cNvSpPr/>
          <p:nvPr/>
        </p:nvSpPr>
        <p:spPr>
          <a:xfrm>
            <a:off x="544232" y="5399268"/>
            <a:ext cx="4510089" cy="338554"/>
          </a:xfrm>
          <a:prstGeom prst="rect">
            <a:avLst/>
          </a:prstGeom>
        </p:spPr>
        <p:txBody>
          <a:bodyPr wrap="square">
            <a:spAutoFit/>
          </a:bodyPr>
          <a:lstStyle/>
          <a:p>
            <a:r>
              <a:rPr lang="en-US" sz="1600">
                <a:solidFill>
                  <a:schemeClr val="bg1"/>
                </a:solidFill>
                <a:latin typeface="Arial" panose="020B0604020202020204" pitchFamily="34" charset="0"/>
                <a:cs typeface="Arial" panose="020B0604020202020204" pitchFamily="34" charset="0"/>
              </a:rPr>
              <a:t>Goal 1, DE&amp;I Strategic Plan</a:t>
            </a:r>
            <a:endParaRPr lang="en-US" sz="160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CFD9C5BB-3B1C-F04E-B9F5-A627D729CED5}"/>
              </a:ext>
            </a:extLst>
          </p:cNvPr>
          <p:cNvCxnSpPr>
            <a:cxnSpLocks/>
          </p:cNvCxnSpPr>
          <p:nvPr/>
        </p:nvCxnSpPr>
        <p:spPr>
          <a:xfrm>
            <a:off x="641809" y="5308834"/>
            <a:ext cx="686698" cy="0"/>
          </a:xfrm>
          <a:prstGeom prst="line">
            <a:avLst/>
          </a:prstGeom>
          <a:ln w="63500">
            <a:solidFill>
              <a:srgbClr val="B4C64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94463CA-0FD3-E14B-B558-B075413D9234}"/>
              </a:ext>
            </a:extLst>
          </p:cNvPr>
          <p:cNvSpPr/>
          <p:nvPr/>
        </p:nvSpPr>
        <p:spPr>
          <a:xfrm>
            <a:off x="701022" y="1419571"/>
            <a:ext cx="569387" cy="1015663"/>
          </a:xfrm>
          <a:prstGeom prst="rect">
            <a:avLst/>
          </a:prstGeom>
        </p:spPr>
        <p:txBody>
          <a:bodyPr wrap="none">
            <a:spAutoFit/>
          </a:bodyPr>
          <a:lstStyle/>
          <a:p>
            <a:r>
              <a:rPr lang="en-US" sz="6000" b="1">
                <a:solidFill>
                  <a:schemeClr val="bg1"/>
                </a:solidFill>
                <a:latin typeface="Arial" panose="020B0604020202020204" pitchFamily="34" charset="0"/>
                <a:cs typeface="Arial" panose="020B0604020202020204" pitchFamily="34" charset="0"/>
              </a:rPr>
              <a:t>“</a:t>
            </a:r>
            <a:endParaRPr lang="en-US" sz="600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9E294FDF-47C4-FC43-8616-C1A6A5DC023E}"/>
              </a:ext>
            </a:extLst>
          </p:cNvPr>
          <p:cNvSpPr/>
          <p:nvPr/>
        </p:nvSpPr>
        <p:spPr>
          <a:xfrm>
            <a:off x="620624" y="1430722"/>
            <a:ext cx="707883" cy="707883"/>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Slide Number Placeholder 7">
            <a:extLst>
              <a:ext uri="{FF2B5EF4-FFF2-40B4-BE49-F238E27FC236}">
                <a16:creationId xmlns:a16="http://schemas.microsoft.com/office/drawing/2014/main" id="{D68E6659-13D3-B844-BFCE-5102F5CAF59A}"/>
              </a:ext>
            </a:extLst>
          </p:cNvPr>
          <p:cNvSpPr>
            <a:spLocks noGrp="1"/>
          </p:cNvSpPr>
          <p:nvPr>
            <p:ph type="sldNum" sz="quarter" idx="12"/>
          </p:nvPr>
        </p:nvSpPr>
        <p:spPr/>
        <p:txBody>
          <a:bodyPr/>
          <a:lstStyle/>
          <a:p>
            <a:fld id="{6D8456DB-9848-8B4C-B3FD-8382082A6DD4}" type="slidenum">
              <a:rPr lang="en-US" smtClean="0">
                <a:solidFill>
                  <a:schemeClr val="bg1"/>
                </a:solidFill>
              </a:rPr>
              <a:pPr/>
              <a:t>18</a:t>
            </a:fld>
            <a:endParaRPr lang="en-US">
              <a:solidFill>
                <a:schemeClr val="bg1"/>
              </a:solidFill>
            </a:endParaRPr>
          </a:p>
        </p:txBody>
      </p:sp>
    </p:spTree>
    <p:extLst>
      <p:ext uri="{BB962C8B-B14F-4D97-AF65-F5344CB8AC3E}">
        <p14:creationId xmlns:p14="http://schemas.microsoft.com/office/powerpoint/2010/main" val="2629926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1DC43086-744C-4E48-B332-1B7756057463}"/>
              </a:ext>
            </a:extLst>
          </p:cNvPr>
          <p:cNvGraphicFramePr>
            <a:graphicFrameLocks noGrp="1"/>
          </p:cNvGraphicFramePr>
          <p:nvPr>
            <p:extLst>
              <p:ext uri="{D42A27DB-BD31-4B8C-83A1-F6EECF244321}">
                <p14:modId xmlns:p14="http://schemas.microsoft.com/office/powerpoint/2010/main" val="4031015259"/>
              </p:ext>
            </p:extLst>
          </p:nvPr>
        </p:nvGraphicFramePr>
        <p:xfrm>
          <a:off x="522513" y="381836"/>
          <a:ext cx="11234058" cy="5875639"/>
        </p:xfrm>
        <a:graphic>
          <a:graphicData uri="http://schemas.openxmlformats.org/drawingml/2006/table">
            <a:tbl>
              <a:tblPr firstRow="1" bandRow="1">
                <a:tableStyleId>{5C22544A-7EE6-4342-B048-85BDC9FD1C3A}</a:tableStyleId>
              </a:tblPr>
              <a:tblGrid>
                <a:gridCol w="1872343">
                  <a:extLst>
                    <a:ext uri="{9D8B030D-6E8A-4147-A177-3AD203B41FA5}">
                      <a16:colId xmlns:a16="http://schemas.microsoft.com/office/drawing/2014/main" val="1167610741"/>
                    </a:ext>
                  </a:extLst>
                </a:gridCol>
                <a:gridCol w="1872343">
                  <a:extLst>
                    <a:ext uri="{9D8B030D-6E8A-4147-A177-3AD203B41FA5}">
                      <a16:colId xmlns:a16="http://schemas.microsoft.com/office/drawing/2014/main" val="768648292"/>
                    </a:ext>
                  </a:extLst>
                </a:gridCol>
                <a:gridCol w="1872343">
                  <a:extLst>
                    <a:ext uri="{9D8B030D-6E8A-4147-A177-3AD203B41FA5}">
                      <a16:colId xmlns:a16="http://schemas.microsoft.com/office/drawing/2014/main" val="1461630266"/>
                    </a:ext>
                  </a:extLst>
                </a:gridCol>
                <a:gridCol w="1872343">
                  <a:extLst>
                    <a:ext uri="{9D8B030D-6E8A-4147-A177-3AD203B41FA5}">
                      <a16:colId xmlns:a16="http://schemas.microsoft.com/office/drawing/2014/main" val="3147641821"/>
                    </a:ext>
                  </a:extLst>
                </a:gridCol>
                <a:gridCol w="1872343">
                  <a:extLst>
                    <a:ext uri="{9D8B030D-6E8A-4147-A177-3AD203B41FA5}">
                      <a16:colId xmlns:a16="http://schemas.microsoft.com/office/drawing/2014/main" val="2045979264"/>
                    </a:ext>
                  </a:extLst>
                </a:gridCol>
                <a:gridCol w="1872343">
                  <a:extLst>
                    <a:ext uri="{9D8B030D-6E8A-4147-A177-3AD203B41FA5}">
                      <a16:colId xmlns:a16="http://schemas.microsoft.com/office/drawing/2014/main" val="2424652399"/>
                    </a:ext>
                  </a:extLst>
                </a:gridCol>
              </a:tblGrid>
              <a:tr h="706661">
                <a:tc gridSpan="6">
                  <a:txBody>
                    <a:bodyPr/>
                    <a:lstStyle/>
                    <a:p>
                      <a:r>
                        <a:rPr lang="en-US" sz="2800">
                          <a:latin typeface="+mj-lt"/>
                        </a:rPr>
                        <a:t>Goal 1: </a:t>
                      </a:r>
                      <a:r>
                        <a:rPr lang="en-US" sz="2800">
                          <a:effectLst/>
                          <a:latin typeface="+mj-lt"/>
                        </a:rPr>
                        <a:t>Leadership</a:t>
                      </a:r>
                      <a:r>
                        <a:rPr lang="en-US" sz="2800">
                          <a:latin typeface="+mj-lt"/>
                        </a:rPr>
                        <a:t> and Accountability</a:t>
                      </a: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35537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33263838"/>
                  </a:ext>
                </a:extLst>
              </a:tr>
              <a:tr h="390090">
                <a:tc>
                  <a:txBody>
                    <a:bodyPr/>
                    <a:lstStyle/>
                    <a:p>
                      <a:pPr algn="ctr"/>
                      <a:r>
                        <a:rPr lang="en-US" b="1" i="0">
                          <a:solidFill>
                            <a:schemeClr val="bg1"/>
                          </a:solidFill>
                          <a:latin typeface="Arial" panose="020B0604020202020204" pitchFamily="34" charset="0"/>
                          <a:cs typeface="Arial" panose="020B0604020202020204" pitchFamily="34" charset="0"/>
                        </a:rPr>
                        <a:t>Fall 2021</a:t>
                      </a:r>
                    </a:p>
                  </a:txBody>
                  <a:tcPr>
                    <a:lnL w="12700" cap="flat" cmpd="sng" algn="ctr">
                      <a:solidFill>
                        <a:srgbClr val="B5B4A9"/>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B4C641"/>
                    </a:solidFill>
                  </a:tcPr>
                </a:tc>
                <a:tc>
                  <a:txBody>
                    <a:bodyPr/>
                    <a:lstStyle/>
                    <a:p>
                      <a:pPr algn="ctr"/>
                      <a:r>
                        <a:rPr lang="en-US" b="1" i="0" dirty="0">
                          <a:solidFill>
                            <a:schemeClr val="bg1"/>
                          </a:solidFill>
                          <a:latin typeface="Arial" panose="020B0604020202020204" pitchFamily="34" charset="0"/>
                          <a:cs typeface="Arial" panose="020B0604020202020204" pitchFamily="34" charset="0"/>
                        </a:rPr>
                        <a:t>Spring 2022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B4C641"/>
                    </a:solidFill>
                  </a:tcPr>
                </a:tc>
                <a:tc>
                  <a:txBody>
                    <a:bodyPr/>
                    <a:lstStyle/>
                    <a:p>
                      <a:pPr algn="ctr"/>
                      <a:r>
                        <a:rPr lang="en-US" b="1" i="0">
                          <a:solidFill>
                            <a:schemeClr val="bg1"/>
                          </a:solidFill>
                          <a:latin typeface="Arial" panose="020B0604020202020204" pitchFamily="34" charset="0"/>
                          <a:cs typeface="Arial" panose="020B0604020202020204" pitchFamily="34" charset="0"/>
                        </a:rPr>
                        <a:t>Fall 2022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B4C641"/>
                    </a:solidFill>
                  </a:tcPr>
                </a:tc>
                <a:tc>
                  <a:txBody>
                    <a:bodyPr/>
                    <a:lstStyle/>
                    <a:p>
                      <a:pPr algn="ctr"/>
                      <a:r>
                        <a:rPr lang="en-US" b="1" i="0">
                          <a:solidFill>
                            <a:schemeClr val="bg1"/>
                          </a:solidFill>
                          <a:latin typeface="Arial" panose="020B0604020202020204" pitchFamily="34" charset="0"/>
                          <a:cs typeface="Arial" panose="020B0604020202020204" pitchFamily="34" charset="0"/>
                        </a:rPr>
                        <a:t>Spring 2023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B4C641"/>
                    </a:solidFill>
                  </a:tcPr>
                </a:tc>
                <a:tc>
                  <a:txBody>
                    <a:bodyPr/>
                    <a:lstStyle/>
                    <a:p>
                      <a:pPr algn="ctr"/>
                      <a:r>
                        <a:rPr lang="en-US" b="1" i="0">
                          <a:solidFill>
                            <a:schemeClr val="bg1"/>
                          </a:solidFill>
                          <a:latin typeface="Arial" panose="020B0604020202020204" pitchFamily="34" charset="0"/>
                          <a:cs typeface="Arial" panose="020B0604020202020204" pitchFamily="34" charset="0"/>
                        </a:rPr>
                        <a:t>Fall 2023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B4C641"/>
                    </a:solidFill>
                  </a:tcPr>
                </a:tc>
                <a:tc>
                  <a:txBody>
                    <a:bodyPr/>
                    <a:lstStyle/>
                    <a:p>
                      <a:pPr algn="ctr"/>
                      <a:r>
                        <a:rPr lang="en-US" b="1" i="0">
                          <a:solidFill>
                            <a:schemeClr val="bg1"/>
                          </a:solidFill>
                          <a:latin typeface="Arial" panose="020B0604020202020204" pitchFamily="34" charset="0"/>
                          <a:cs typeface="Arial" panose="020B0604020202020204" pitchFamily="34" charset="0"/>
                        </a:rPr>
                        <a:t>Spring 2024</a:t>
                      </a:r>
                    </a:p>
                  </a:txBody>
                  <a:tcPr>
                    <a:lnL w="12700" cap="flat" cmpd="sng" algn="ctr">
                      <a:solidFill>
                        <a:schemeClr val="bg1"/>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B4C641"/>
                    </a:solidFill>
                  </a:tcPr>
                </a:tc>
                <a:extLst>
                  <a:ext uri="{0D108BD9-81ED-4DB2-BD59-A6C34878D82A}">
                    <a16:rowId xmlns:a16="http://schemas.microsoft.com/office/drawing/2014/main" val="4141720536"/>
                  </a:ext>
                </a:extLst>
              </a:tr>
              <a:tr h="877704">
                <a:tc>
                  <a:txBody>
                    <a:bodyPr/>
                    <a:lstStyle/>
                    <a:p>
                      <a:pPr algn="ctr"/>
                      <a:r>
                        <a:rPr lang="en-US" sz="1700" b="1" kern="1200" dirty="0">
                          <a:solidFill>
                            <a:srgbClr val="355376"/>
                          </a:solidFill>
                          <a:effectLst/>
                          <a:latin typeface="+mn-lt"/>
                          <a:ea typeface="+mn-ea"/>
                          <a:cs typeface="+mn-cs"/>
                        </a:rPr>
                        <a:t>Recruit Assoc Dean for DE&amp;I </a:t>
                      </a:r>
                    </a:p>
                    <a:p>
                      <a:pPr algn="ctr"/>
                      <a:r>
                        <a:rPr lang="en-US" sz="1200" dirty="0">
                          <a:solidFill>
                            <a:srgbClr val="355376"/>
                          </a:solidFill>
                          <a:effectLst/>
                          <a:latin typeface="Arial Narrow" panose="020B0606020202030204" pitchFamily="34" charset="0"/>
                          <a:ea typeface="Times New Roman" panose="02020603050405020304" pitchFamily="18" charset="0"/>
                          <a:cs typeface="Times New Roman" panose="02020603050405020304" pitchFamily="18" charset="0"/>
                        </a:rPr>
                        <a:t>Provost, Deans, CDIO</a:t>
                      </a:r>
                      <a:endParaRPr lang="en-US" sz="1200" dirty="0">
                        <a:solidFill>
                          <a:srgbClr val="355376"/>
                        </a:solidFill>
                        <a:latin typeface="Arial Narrow" panose="020B0606020202030204" pitchFamily="34" charset="0"/>
                      </a:endParaRP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0075BF">
                        <a:alpha val="25000"/>
                      </a:srgbClr>
                    </a:solidFill>
                  </a:tcPr>
                </a:tc>
                <a:tc gridSpan="5">
                  <a:txBody>
                    <a:bodyPr/>
                    <a:lstStyle/>
                    <a:p>
                      <a:pPr algn="ctr"/>
                      <a:endParaRPr lang="en-US" sz="1200" dirty="0">
                        <a:solidFill>
                          <a:srgbClr val="355376"/>
                        </a:solidFill>
                        <a:latin typeface="Arial Narrow" panose="020B0606020202030204" pitchFamily="34" charset="0"/>
                      </a:endParaRP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noFill/>
                  </a:tcPr>
                </a:tc>
                <a:tc hMerge="1">
                  <a:txBody>
                    <a:bodyPr/>
                    <a:lstStyle/>
                    <a:p>
                      <a:endParaRPr lang="en-US"/>
                    </a:p>
                  </a:txBody>
                  <a:tcP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9801995"/>
                  </a:ext>
                </a:extLst>
              </a:tr>
              <a:tr h="706661">
                <a:tc gridSpan="2">
                  <a:txBody>
                    <a:bodyPr/>
                    <a:lstStyle/>
                    <a:p>
                      <a:pPr algn="ctr"/>
                      <a:r>
                        <a:rPr lang="en-US" sz="1800" b="1" dirty="0">
                          <a:solidFill>
                            <a:srgbClr val="355376"/>
                          </a:solidFill>
                          <a:latin typeface="+mn-lt"/>
                        </a:rPr>
                        <a:t>Identify Trustee Professor</a:t>
                      </a:r>
                    </a:p>
                    <a:p>
                      <a:pPr algn="ctr"/>
                      <a:r>
                        <a:rPr lang="en-US" sz="1200" kern="1200" dirty="0">
                          <a:solidFill>
                            <a:srgbClr val="355376"/>
                          </a:solidFill>
                          <a:effectLst/>
                          <a:latin typeface="Arial Narrow" panose="020B0606020202030204" pitchFamily="34" charset="0"/>
                          <a:ea typeface="+mn-ea"/>
                          <a:cs typeface="+mn-cs"/>
                        </a:rPr>
                        <a:t>Provost, Deans</a:t>
                      </a:r>
                      <a:endParaRPr lang="en-US" sz="1200" b="1" dirty="0">
                        <a:solidFill>
                          <a:srgbClr val="355376"/>
                        </a:solidFill>
                        <a:latin typeface="Arial Narrow" panose="020B0606020202030204" pitchFamily="34" charset="0"/>
                      </a:endParaRP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7B8490">
                        <a:alpha val="25000"/>
                      </a:srgbClr>
                    </a:solidFill>
                  </a:tcPr>
                </a:tc>
                <a:tc hMerge="1">
                  <a:txBody>
                    <a:bodyPr/>
                    <a:lstStyle/>
                    <a:p>
                      <a:endParaRPr lang="en-US"/>
                    </a:p>
                  </a:txBody>
                  <a:tcPr/>
                </a:tc>
                <a:tc gridSpan="4">
                  <a:txBody>
                    <a:bodyPr/>
                    <a:lstStyle/>
                    <a:p>
                      <a:endParaRPr lang="en-US"/>
                    </a:p>
                  </a:txBody>
                  <a:tcP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37868951"/>
                  </a:ext>
                </a:extLst>
              </a:tr>
              <a:tr h="706661">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355376"/>
                          </a:solidFill>
                          <a:effectLst/>
                          <a:latin typeface="+mn-lt"/>
                          <a:ea typeface="+mn-ea"/>
                          <a:cs typeface="+mn-cs"/>
                        </a:rPr>
                        <a:t>Build University-wide Dashboard and Increase Reported Metrics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rgbClr val="355376"/>
                          </a:solidFill>
                          <a:effectLst/>
                          <a:latin typeface="Arial Narrow" panose="020B0606020202030204" pitchFamily="34" charset="0"/>
                          <a:ea typeface="+mn-ea"/>
                          <a:cs typeface="+mn-cs"/>
                        </a:rPr>
                        <a:t>Academic Leadership, Business Intelligence, CDIO</a:t>
                      </a: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0075BF">
                        <a:alpha val="25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41472526"/>
                  </a:ext>
                </a:extLst>
              </a:tr>
              <a:tr h="6844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u="none" strike="noStrike" kern="1200">
                        <a:solidFill>
                          <a:srgbClr val="355376"/>
                        </a:solidFill>
                        <a:effectLst/>
                        <a:latin typeface="Arial Narrow" panose="020B0606020202030204" pitchFamily="34" charset="0"/>
                        <a:ea typeface="+mn-ea"/>
                        <a:cs typeface="+mn-cs"/>
                      </a:endParaRP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no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u="none" strike="noStrike" kern="1200">
                          <a:solidFill>
                            <a:srgbClr val="355376"/>
                          </a:solidFill>
                          <a:effectLst/>
                          <a:latin typeface="+mn-lt"/>
                          <a:ea typeface="+mn-ea"/>
                          <a:cs typeface="+mn-cs"/>
                        </a:rPr>
                        <a:t>Faculty Diversity Council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u="none" strike="noStrike" kern="1200">
                          <a:solidFill>
                            <a:srgbClr val="355376"/>
                          </a:solidFill>
                          <a:effectLst/>
                          <a:latin typeface="Arial Narrow" panose="020B0606020202030204" pitchFamily="34" charset="0"/>
                          <a:ea typeface="+mn-ea"/>
                          <a:cs typeface="+mn-cs"/>
                        </a:rPr>
                        <a:t>Associate Dean for DE&amp;I, Faculty Senate</a:t>
                      </a: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7B8490">
                        <a:alpha val="25000"/>
                      </a:srgb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u="none" strike="noStrike" kern="1200">
                        <a:solidFill>
                          <a:srgbClr val="355376"/>
                        </a:solidFill>
                        <a:effectLst/>
                        <a:latin typeface="Arial Narrow" panose="020B0606020202030204" pitchFamily="34" charset="0"/>
                        <a:ea typeface="+mn-ea"/>
                        <a:cs typeface="+mn-cs"/>
                      </a:endParaRP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0075BF">
                        <a:alpha val="25000"/>
                      </a:srgb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u="none" strike="noStrike" kern="1200">
                        <a:solidFill>
                          <a:srgbClr val="355376"/>
                        </a:solidFill>
                        <a:effectLst/>
                        <a:latin typeface="Arial Narrow" panose="020B0606020202030204" pitchFamily="34" charset="0"/>
                        <a:ea typeface="+mn-ea"/>
                        <a:cs typeface="+mn-cs"/>
                      </a:endParaRP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0075BF">
                        <a:alpha val="25000"/>
                      </a:srgb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u="none" strike="noStrike" kern="1200">
                        <a:solidFill>
                          <a:srgbClr val="355376"/>
                        </a:solidFill>
                        <a:effectLst/>
                        <a:latin typeface="Arial Narrow" panose="020B0606020202030204" pitchFamily="34" charset="0"/>
                        <a:ea typeface="+mn-ea"/>
                        <a:cs typeface="+mn-cs"/>
                      </a:endParaRP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0075BF">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u="none" strike="noStrike" kern="1200">
                        <a:solidFill>
                          <a:srgbClr val="355376"/>
                        </a:solidFill>
                        <a:effectLst/>
                        <a:latin typeface="Arial Narrow" panose="020B0606020202030204" pitchFamily="34" charset="0"/>
                        <a:ea typeface="+mn-ea"/>
                        <a:cs typeface="+mn-cs"/>
                      </a:endParaRP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noFill/>
                  </a:tcPr>
                </a:tc>
                <a:extLst>
                  <a:ext uri="{0D108BD9-81ED-4DB2-BD59-A6C34878D82A}">
                    <a16:rowId xmlns:a16="http://schemas.microsoft.com/office/drawing/2014/main" val="878024379"/>
                  </a:ext>
                </a:extLst>
              </a:tr>
              <a:tr h="706661">
                <a:tc gridSpan="2">
                  <a:txBody>
                    <a:bodyPr/>
                    <a:lstStyle/>
                    <a:p>
                      <a:endParaRPr lang="en-US"/>
                    </a:p>
                  </a:txBody>
                  <a:tcP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a:r>
                        <a:rPr lang="en-US" sz="1650" b="1" kern="1200">
                          <a:solidFill>
                            <a:srgbClr val="355376"/>
                          </a:solidFill>
                          <a:effectLst/>
                          <a:latin typeface="+mn-lt"/>
                          <a:ea typeface="+mn-ea"/>
                          <a:cs typeface="+mn-cs"/>
                        </a:rPr>
                        <a:t>Departmental Audit on DE&amp;I Efforts</a:t>
                      </a:r>
                    </a:p>
                    <a:p>
                      <a:pPr algn="ctr"/>
                      <a:r>
                        <a:rPr lang="en-US" sz="1200" kern="1200">
                          <a:solidFill>
                            <a:srgbClr val="355376"/>
                          </a:solidFill>
                          <a:effectLst/>
                          <a:latin typeface="Arial Narrow" panose="020B0606020202030204" pitchFamily="34" charset="0"/>
                          <a:ea typeface="+mn-ea"/>
                          <a:cs typeface="+mn-cs"/>
                        </a:rPr>
                        <a:t>Associate Dean of DE&amp;I, Department Chairs</a:t>
                      </a:r>
                      <a:endParaRPr lang="en-US" sz="1200" b="1">
                        <a:solidFill>
                          <a:srgbClr val="355376"/>
                        </a:solidFill>
                        <a:latin typeface="Arial Narrow" panose="020B0606020202030204" pitchFamily="34" charset="0"/>
                      </a:endParaRP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0075BF">
                        <a:alpha val="25000"/>
                      </a:srgbClr>
                    </a:solidFill>
                  </a:tcPr>
                </a:tc>
                <a:tc hMerge="1">
                  <a:txBody>
                    <a:bodyPr/>
                    <a:lstStyle/>
                    <a:p>
                      <a:endParaRPr lang="en-US"/>
                    </a:p>
                  </a:txBody>
                  <a:tcPr/>
                </a:tc>
                <a:tc gridSpan="2">
                  <a:txBody>
                    <a:bodyPr/>
                    <a:lstStyle/>
                    <a:p>
                      <a:endParaRPr lang="en-US"/>
                    </a:p>
                  </a:txBody>
                  <a:tcP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22234069"/>
                  </a:ext>
                </a:extLst>
              </a:tr>
              <a:tr h="706661">
                <a:tc gridSpan="2">
                  <a:txBody>
                    <a:bodyPr/>
                    <a:lstStyle/>
                    <a:p>
                      <a:endParaRPr lang="en-US"/>
                    </a:p>
                  </a:txBody>
                  <a:tcP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chemeClr val="bg1"/>
                    </a:solidFill>
                  </a:tcPr>
                </a:tc>
                <a:tc hMerge="1">
                  <a:txBody>
                    <a:bodyPr/>
                    <a:lstStyle/>
                    <a:p>
                      <a:endParaRPr lang="en-US"/>
                    </a:p>
                  </a:txBody>
                  <a:tcPr/>
                </a:tc>
                <a:tc gridSpan="4">
                  <a:txBody>
                    <a:bodyPr/>
                    <a:lstStyle/>
                    <a:p>
                      <a:pPr algn="ctr"/>
                      <a:r>
                        <a:rPr lang="en-US" sz="1800" b="1" kern="1200">
                          <a:solidFill>
                            <a:srgbClr val="355376"/>
                          </a:solidFill>
                          <a:effectLst/>
                          <a:latin typeface="+mn-lt"/>
                          <a:ea typeface="+mn-ea"/>
                          <a:cs typeface="+mn-cs"/>
                        </a:rPr>
                        <a:t>Establish a DE&amp;I Thought Leadership Network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u="none" strike="noStrike" kern="1200">
                          <a:solidFill>
                            <a:srgbClr val="355376"/>
                          </a:solidFill>
                          <a:effectLst/>
                          <a:latin typeface="Arial Narrow" panose="020B0606020202030204" pitchFamily="34" charset="0"/>
                          <a:ea typeface="+mn-ea"/>
                          <a:cs typeface="+mn-cs"/>
                        </a:rPr>
                        <a:t>Associate Provost for Research and Faculty, Trustee Professor of DE&amp;I, Faculty</a:t>
                      </a: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7B8490">
                        <a:alpha val="25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89916177"/>
                  </a:ext>
                </a:extLst>
              </a:tr>
              <a:tr h="390090">
                <a:tc>
                  <a:txBody>
                    <a:bodyPr/>
                    <a:lstStyle/>
                    <a:p>
                      <a:endParaRPr lang="en-US"/>
                    </a:p>
                  </a:txBody>
                  <a:tcPr>
                    <a:lnL w="12700" cap="flat" cmpd="sng" algn="ctr">
                      <a:solidFill>
                        <a:srgbClr val="B5B4A9"/>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355376"/>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355376"/>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355376"/>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355376"/>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355376"/>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355376"/>
                    </a:solidFill>
                  </a:tcPr>
                </a:tc>
                <a:extLst>
                  <a:ext uri="{0D108BD9-81ED-4DB2-BD59-A6C34878D82A}">
                    <a16:rowId xmlns:a16="http://schemas.microsoft.com/office/drawing/2014/main" val="1591725223"/>
                  </a:ext>
                </a:extLst>
              </a:tr>
            </a:tbl>
          </a:graphicData>
        </a:graphic>
      </p:graphicFrame>
      <p:sp>
        <p:nvSpPr>
          <p:cNvPr id="19" name="Arrow: Pentagon 18">
            <a:extLst>
              <a:ext uri="{FF2B5EF4-FFF2-40B4-BE49-F238E27FC236}">
                <a16:creationId xmlns:a16="http://schemas.microsoft.com/office/drawing/2014/main" id="{FB1CA38E-52EF-40D2-8677-4B5A2FC7AE1A}"/>
              </a:ext>
            </a:extLst>
          </p:cNvPr>
          <p:cNvSpPr/>
          <p:nvPr/>
        </p:nvSpPr>
        <p:spPr>
          <a:xfrm rot="16200000">
            <a:off x="393743" y="6130388"/>
            <a:ext cx="257541" cy="251925"/>
          </a:xfrm>
          <a:prstGeom prst="homePlate">
            <a:avLst/>
          </a:prstGeom>
          <a:solidFill>
            <a:srgbClr val="B4C641"/>
          </a:solidFill>
          <a:ln>
            <a:noFill/>
          </a:ln>
          <a:effectLst>
            <a:outerShdw blurRad="76200" dir="18900000" sy="23000" kx="-1200000" algn="bl" rotWithShape="0">
              <a:prstClr val="black">
                <a:alpha val="2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0" name="TextBox 19">
            <a:extLst>
              <a:ext uri="{FF2B5EF4-FFF2-40B4-BE49-F238E27FC236}">
                <a16:creationId xmlns:a16="http://schemas.microsoft.com/office/drawing/2014/main" id="{50ED3673-8CB8-49F8-89FC-8E527D3AFE0D}"/>
              </a:ext>
            </a:extLst>
          </p:cNvPr>
          <p:cNvSpPr txBox="1"/>
          <p:nvPr/>
        </p:nvSpPr>
        <p:spPr>
          <a:xfrm>
            <a:off x="0" y="6319804"/>
            <a:ext cx="2939141" cy="307777"/>
          </a:xfrm>
          <a:prstGeom prst="rect">
            <a:avLst/>
          </a:prstGeom>
          <a:noFill/>
        </p:spPr>
        <p:txBody>
          <a:bodyPr wrap="square" rtlCol="0">
            <a:spAutoFit/>
          </a:bodyPr>
          <a:lstStyle/>
          <a:p>
            <a:r>
              <a:rPr lang="en-US" sz="1400" b="1">
                <a:solidFill>
                  <a:srgbClr val="355376"/>
                </a:solidFill>
              </a:rPr>
              <a:t>Current Progress</a:t>
            </a:r>
          </a:p>
        </p:txBody>
      </p:sp>
      <p:sp>
        <p:nvSpPr>
          <p:cNvPr id="4" name="Slide Number Placeholder 3">
            <a:extLst>
              <a:ext uri="{FF2B5EF4-FFF2-40B4-BE49-F238E27FC236}">
                <a16:creationId xmlns:a16="http://schemas.microsoft.com/office/drawing/2014/main" id="{D0D31BCA-BC2F-4264-9C1A-720B51A81C30}"/>
              </a:ext>
            </a:extLst>
          </p:cNvPr>
          <p:cNvSpPr>
            <a:spLocks noGrp="1"/>
          </p:cNvSpPr>
          <p:nvPr>
            <p:ph type="sldNum" sz="quarter" idx="12"/>
          </p:nvPr>
        </p:nvSpPr>
        <p:spPr/>
        <p:txBody>
          <a:bodyPr/>
          <a:lstStyle/>
          <a:p>
            <a:fld id="{6D8456DB-9848-8B4C-B3FD-8382082A6DD4}" type="slidenum">
              <a:rPr lang="en-US" smtClean="0"/>
              <a:pPr/>
              <a:t>19</a:t>
            </a:fld>
            <a:endParaRPr lang="en-US"/>
          </a:p>
        </p:txBody>
      </p:sp>
    </p:spTree>
    <p:extLst>
      <p:ext uri="{BB962C8B-B14F-4D97-AF65-F5344CB8AC3E}">
        <p14:creationId xmlns:p14="http://schemas.microsoft.com/office/powerpoint/2010/main" val="1401984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0B03FB-3AEC-8043-B45A-608EDA37AF4B}"/>
              </a:ext>
            </a:extLst>
          </p:cNvPr>
          <p:cNvSpPr/>
          <p:nvPr/>
        </p:nvSpPr>
        <p:spPr>
          <a:xfrm>
            <a:off x="2103863" y="1494263"/>
            <a:ext cx="2051824" cy="2051824"/>
          </a:xfrm>
          <a:prstGeom prst="rect">
            <a:avLst/>
          </a:prstGeom>
          <a:noFill/>
          <a:ln w="317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8E07CBC-CBBC-EB4E-8B74-054247A5A9B1}"/>
              </a:ext>
            </a:extLst>
          </p:cNvPr>
          <p:cNvSpPr txBox="1"/>
          <p:nvPr/>
        </p:nvSpPr>
        <p:spPr>
          <a:xfrm>
            <a:off x="2181922" y="1471964"/>
            <a:ext cx="1405054" cy="1015663"/>
          </a:xfrm>
          <a:prstGeom prst="rect">
            <a:avLst/>
          </a:prstGeom>
          <a:noFill/>
        </p:spPr>
        <p:txBody>
          <a:bodyPr wrap="square" rtlCol="0">
            <a:spAutoFit/>
          </a:bodyPr>
          <a:lstStyle/>
          <a:p>
            <a:r>
              <a:rPr lang="en-US" sz="6000" b="1">
                <a:solidFill>
                  <a:schemeClr val="bg2"/>
                </a:solidFill>
                <a:latin typeface="Arial Black" panose="020B0604020202020204" pitchFamily="34" charset="0"/>
                <a:cs typeface="Arial Black" panose="020B0604020202020204" pitchFamily="34" charset="0"/>
              </a:rPr>
              <a:t>01</a:t>
            </a:r>
          </a:p>
        </p:txBody>
      </p:sp>
      <p:sp>
        <p:nvSpPr>
          <p:cNvPr id="9" name="TextBox 8">
            <a:extLst>
              <a:ext uri="{FF2B5EF4-FFF2-40B4-BE49-F238E27FC236}">
                <a16:creationId xmlns:a16="http://schemas.microsoft.com/office/drawing/2014/main" id="{99EE1F45-0E2C-8040-BF68-2EC6684B5076}"/>
              </a:ext>
            </a:extLst>
          </p:cNvPr>
          <p:cNvSpPr txBox="1"/>
          <p:nvPr/>
        </p:nvSpPr>
        <p:spPr>
          <a:xfrm>
            <a:off x="2181925" y="2358933"/>
            <a:ext cx="1877609" cy="1200329"/>
          </a:xfrm>
          <a:prstGeom prst="rect">
            <a:avLst/>
          </a:prstGeom>
          <a:noFill/>
        </p:spPr>
        <p:txBody>
          <a:bodyPr wrap="square" rtlCol="0">
            <a:spAutoFit/>
          </a:bodyPr>
          <a:lstStyle/>
          <a:p>
            <a:r>
              <a:rPr lang="en-US" b="1" dirty="0">
                <a:solidFill>
                  <a:srgbClr val="0075BF"/>
                </a:solidFill>
                <a:latin typeface="Arial" panose="020B0604020202020204" pitchFamily="34" charset="0"/>
                <a:cs typeface="Arial" panose="020B0604020202020204" pitchFamily="34" charset="0"/>
              </a:rPr>
              <a:t>Why Academic Affairs Needs a DE&amp;I Strategic Plan</a:t>
            </a:r>
          </a:p>
        </p:txBody>
      </p:sp>
      <p:sp>
        <p:nvSpPr>
          <p:cNvPr id="10" name="Rectangle 9">
            <a:extLst>
              <a:ext uri="{FF2B5EF4-FFF2-40B4-BE49-F238E27FC236}">
                <a16:creationId xmlns:a16="http://schemas.microsoft.com/office/drawing/2014/main" id="{68DD2CAA-932F-2341-B5B8-30ECA74858FF}"/>
              </a:ext>
            </a:extLst>
          </p:cNvPr>
          <p:cNvSpPr/>
          <p:nvPr/>
        </p:nvSpPr>
        <p:spPr>
          <a:xfrm>
            <a:off x="4796110" y="1494263"/>
            <a:ext cx="2051824" cy="2051824"/>
          </a:xfrm>
          <a:prstGeom prst="rect">
            <a:avLst/>
          </a:prstGeom>
          <a:noFill/>
          <a:ln w="317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4B0E89B-C272-CE43-9478-1594FECBF7E7}"/>
              </a:ext>
            </a:extLst>
          </p:cNvPr>
          <p:cNvSpPr txBox="1"/>
          <p:nvPr/>
        </p:nvSpPr>
        <p:spPr>
          <a:xfrm>
            <a:off x="4880519" y="1471964"/>
            <a:ext cx="1405054" cy="1015663"/>
          </a:xfrm>
          <a:prstGeom prst="rect">
            <a:avLst/>
          </a:prstGeom>
          <a:noFill/>
        </p:spPr>
        <p:txBody>
          <a:bodyPr wrap="square" rtlCol="0">
            <a:spAutoFit/>
          </a:bodyPr>
          <a:lstStyle/>
          <a:p>
            <a:r>
              <a:rPr lang="en-US" sz="6000" b="1">
                <a:solidFill>
                  <a:schemeClr val="bg2"/>
                </a:solidFill>
                <a:latin typeface="Arial Black" panose="020B0604020202020204" pitchFamily="34" charset="0"/>
                <a:cs typeface="Arial Black" panose="020B0604020202020204" pitchFamily="34" charset="0"/>
              </a:rPr>
              <a:t>02</a:t>
            </a:r>
          </a:p>
        </p:txBody>
      </p:sp>
      <p:sp>
        <p:nvSpPr>
          <p:cNvPr id="12" name="TextBox 11">
            <a:extLst>
              <a:ext uri="{FF2B5EF4-FFF2-40B4-BE49-F238E27FC236}">
                <a16:creationId xmlns:a16="http://schemas.microsoft.com/office/drawing/2014/main" id="{A2A39769-D655-5B42-BEB4-165BE2D5C78B}"/>
              </a:ext>
            </a:extLst>
          </p:cNvPr>
          <p:cNvSpPr txBox="1"/>
          <p:nvPr/>
        </p:nvSpPr>
        <p:spPr>
          <a:xfrm>
            <a:off x="4880522" y="2358933"/>
            <a:ext cx="1750741" cy="923330"/>
          </a:xfrm>
          <a:prstGeom prst="rect">
            <a:avLst/>
          </a:prstGeom>
          <a:noFill/>
        </p:spPr>
        <p:txBody>
          <a:bodyPr wrap="square" rtlCol="0">
            <a:spAutoFit/>
          </a:bodyPr>
          <a:lstStyle/>
          <a:p>
            <a:r>
              <a:rPr lang="en-US" b="1">
                <a:solidFill>
                  <a:srgbClr val="0075BF"/>
                </a:solidFill>
                <a:latin typeface="Arial" panose="020B0604020202020204" pitchFamily="34" charset="0"/>
                <a:cs typeface="Arial" panose="020B0604020202020204" pitchFamily="34" charset="0"/>
              </a:rPr>
              <a:t>How the DE&amp;I Strategic Plan was Created</a:t>
            </a:r>
          </a:p>
        </p:txBody>
      </p:sp>
      <p:sp>
        <p:nvSpPr>
          <p:cNvPr id="13" name="Rectangle 12">
            <a:extLst>
              <a:ext uri="{FF2B5EF4-FFF2-40B4-BE49-F238E27FC236}">
                <a16:creationId xmlns:a16="http://schemas.microsoft.com/office/drawing/2014/main" id="{FB30935C-CD36-CE4F-BD25-5A02229BB6C8}"/>
              </a:ext>
            </a:extLst>
          </p:cNvPr>
          <p:cNvSpPr/>
          <p:nvPr/>
        </p:nvSpPr>
        <p:spPr>
          <a:xfrm>
            <a:off x="7488357" y="1494263"/>
            <a:ext cx="2051824" cy="2051824"/>
          </a:xfrm>
          <a:prstGeom prst="rect">
            <a:avLst/>
          </a:prstGeom>
          <a:noFill/>
          <a:ln w="317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E61F7FC-F210-6E4F-A1F2-05A98EFE880E}"/>
              </a:ext>
            </a:extLst>
          </p:cNvPr>
          <p:cNvSpPr txBox="1"/>
          <p:nvPr/>
        </p:nvSpPr>
        <p:spPr>
          <a:xfrm>
            <a:off x="7566416" y="1471964"/>
            <a:ext cx="1405054" cy="1015663"/>
          </a:xfrm>
          <a:prstGeom prst="rect">
            <a:avLst/>
          </a:prstGeom>
          <a:noFill/>
        </p:spPr>
        <p:txBody>
          <a:bodyPr wrap="square" rtlCol="0">
            <a:spAutoFit/>
          </a:bodyPr>
          <a:lstStyle/>
          <a:p>
            <a:r>
              <a:rPr lang="en-US" sz="6000" b="1">
                <a:solidFill>
                  <a:schemeClr val="bg2"/>
                </a:solidFill>
                <a:latin typeface="Arial Black" panose="020B0604020202020204" pitchFamily="34" charset="0"/>
                <a:cs typeface="Arial Black" panose="020B0604020202020204" pitchFamily="34" charset="0"/>
              </a:rPr>
              <a:t>03</a:t>
            </a:r>
          </a:p>
        </p:txBody>
      </p:sp>
      <p:sp>
        <p:nvSpPr>
          <p:cNvPr id="15" name="TextBox 14">
            <a:extLst>
              <a:ext uri="{FF2B5EF4-FFF2-40B4-BE49-F238E27FC236}">
                <a16:creationId xmlns:a16="http://schemas.microsoft.com/office/drawing/2014/main" id="{A687BF2A-21CD-7241-AE32-A3F8F7DF8A6A}"/>
              </a:ext>
            </a:extLst>
          </p:cNvPr>
          <p:cNvSpPr txBox="1"/>
          <p:nvPr/>
        </p:nvSpPr>
        <p:spPr>
          <a:xfrm>
            <a:off x="7566419" y="2358933"/>
            <a:ext cx="2051821" cy="830997"/>
          </a:xfrm>
          <a:prstGeom prst="rect">
            <a:avLst/>
          </a:prstGeom>
          <a:noFill/>
        </p:spPr>
        <p:txBody>
          <a:bodyPr wrap="square" rtlCol="0">
            <a:spAutoFit/>
          </a:bodyPr>
          <a:lstStyle/>
          <a:p>
            <a:r>
              <a:rPr lang="en-US" sz="1600" b="1" dirty="0">
                <a:solidFill>
                  <a:srgbClr val="0075BF"/>
                </a:solidFill>
                <a:latin typeface="Arial" panose="020B0604020202020204" pitchFamily="34" charset="0"/>
                <a:cs typeface="Arial" panose="020B0604020202020204" pitchFamily="34" charset="0"/>
              </a:rPr>
              <a:t>Acknowledgement &amp; Purpose Statements</a:t>
            </a:r>
          </a:p>
        </p:txBody>
      </p:sp>
      <p:sp>
        <p:nvSpPr>
          <p:cNvPr id="16" name="Rectangle 15">
            <a:extLst>
              <a:ext uri="{FF2B5EF4-FFF2-40B4-BE49-F238E27FC236}">
                <a16:creationId xmlns:a16="http://schemas.microsoft.com/office/drawing/2014/main" id="{C51B174B-5963-BA40-A497-A2A8D4120FE1}"/>
              </a:ext>
            </a:extLst>
          </p:cNvPr>
          <p:cNvSpPr/>
          <p:nvPr/>
        </p:nvSpPr>
        <p:spPr>
          <a:xfrm>
            <a:off x="3230138" y="4044175"/>
            <a:ext cx="2051824" cy="2051824"/>
          </a:xfrm>
          <a:prstGeom prst="rect">
            <a:avLst/>
          </a:prstGeom>
          <a:noFill/>
          <a:ln w="317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FD9AAA2-A670-484B-BB41-9F550E29A762}"/>
              </a:ext>
            </a:extLst>
          </p:cNvPr>
          <p:cNvSpPr txBox="1"/>
          <p:nvPr/>
        </p:nvSpPr>
        <p:spPr>
          <a:xfrm>
            <a:off x="3308197" y="4021876"/>
            <a:ext cx="1405054" cy="1015663"/>
          </a:xfrm>
          <a:prstGeom prst="rect">
            <a:avLst/>
          </a:prstGeom>
          <a:noFill/>
        </p:spPr>
        <p:txBody>
          <a:bodyPr wrap="square" rtlCol="0">
            <a:spAutoFit/>
          </a:bodyPr>
          <a:lstStyle/>
          <a:p>
            <a:r>
              <a:rPr lang="en-US" sz="6000" b="1">
                <a:solidFill>
                  <a:schemeClr val="bg2"/>
                </a:solidFill>
                <a:latin typeface="Arial Black" panose="020B0604020202020204" pitchFamily="34" charset="0"/>
                <a:cs typeface="Arial Black" panose="020B0604020202020204" pitchFamily="34" charset="0"/>
              </a:rPr>
              <a:t>04</a:t>
            </a:r>
          </a:p>
        </p:txBody>
      </p:sp>
      <p:sp>
        <p:nvSpPr>
          <p:cNvPr id="18" name="TextBox 17">
            <a:extLst>
              <a:ext uri="{FF2B5EF4-FFF2-40B4-BE49-F238E27FC236}">
                <a16:creationId xmlns:a16="http://schemas.microsoft.com/office/drawing/2014/main" id="{77CF7698-4C23-974B-8117-8190EF38FC27}"/>
              </a:ext>
            </a:extLst>
          </p:cNvPr>
          <p:cNvSpPr txBox="1"/>
          <p:nvPr/>
        </p:nvSpPr>
        <p:spPr>
          <a:xfrm>
            <a:off x="3308200" y="4908845"/>
            <a:ext cx="1856653" cy="923330"/>
          </a:xfrm>
          <a:prstGeom prst="rect">
            <a:avLst/>
          </a:prstGeom>
          <a:noFill/>
        </p:spPr>
        <p:txBody>
          <a:bodyPr wrap="square" rtlCol="0">
            <a:spAutoFit/>
          </a:bodyPr>
          <a:lstStyle/>
          <a:p>
            <a:r>
              <a:rPr lang="en-US" b="1">
                <a:solidFill>
                  <a:srgbClr val="0075BF"/>
                </a:solidFill>
                <a:latin typeface="Arial" panose="020B0604020202020204" pitchFamily="34" charset="0"/>
                <a:cs typeface="Arial" panose="020B0604020202020204" pitchFamily="34" charset="0"/>
              </a:rPr>
              <a:t>Goal 1:</a:t>
            </a:r>
          </a:p>
          <a:p>
            <a:r>
              <a:rPr lang="en-US" b="1">
                <a:solidFill>
                  <a:srgbClr val="0075BF"/>
                </a:solidFill>
                <a:latin typeface="Arial" panose="020B0604020202020204" pitchFamily="34" charset="0"/>
                <a:cs typeface="Arial" panose="020B0604020202020204" pitchFamily="34" charset="0"/>
              </a:rPr>
              <a:t>Leadership &amp;</a:t>
            </a:r>
          </a:p>
          <a:p>
            <a:r>
              <a:rPr lang="en-US" b="1">
                <a:solidFill>
                  <a:srgbClr val="0075BF"/>
                </a:solidFill>
                <a:latin typeface="Arial" panose="020B0604020202020204" pitchFamily="34" charset="0"/>
                <a:cs typeface="Arial" panose="020B0604020202020204" pitchFamily="34" charset="0"/>
              </a:rPr>
              <a:t>Accountability</a:t>
            </a:r>
          </a:p>
        </p:txBody>
      </p:sp>
      <p:sp>
        <p:nvSpPr>
          <p:cNvPr id="19" name="Rectangle 18">
            <a:extLst>
              <a:ext uri="{FF2B5EF4-FFF2-40B4-BE49-F238E27FC236}">
                <a16:creationId xmlns:a16="http://schemas.microsoft.com/office/drawing/2014/main" id="{C72DADF1-19CA-5444-B88E-20403CBE63AE}"/>
              </a:ext>
            </a:extLst>
          </p:cNvPr>
          <p:cNvSpPr/>
          <p:nvPr/>
        </p:nvSpPr>
        <p:spPr>
          <a:xfrm>
            <a:off x="5993316" y="4044175"/>
            <a:ext cx="2051824" cy="2051824"/>
          </a:xfrm>
          <a:prstGeom prst="rect">
            <a:avLst/>
          </a:prstGeom>
          <a:noFill/>
          <a:ln w="317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3E77959-A145-0C4F-AA01-672B3D59242F}"/>
              </a:ext>
            </a:extLst>
          </p:cNvPr>
          <p:cNvSpPr txBox="1"/>
          <p:nvPr/>
        </p:nvSpPr>
        <p:spPr>
          <a:xfrm>
            <a:off x="6128525" y="4021876"/>
            <a:ext cx="1405054" cy="1015663"/>
          </a:xfrm>
          <a:prstGeom prst="rect">
            <a:avLst/>
          </a:prstGeom>
          <a:noFill/>
        </p:spPr>
        <p:txBody>
          <a:bodyPr wrap="square" rtlCol="0">
            <a:spAutoFit/>
          </a:bodyPr>
          <a:lstStyle/>
          <a:p>
            <a:r>
              <a:rPr lang="en-US" sz="6000" b="1">
                <a:solidFill>
                  <a:schemeClr val="bg2"/>
                </a:solidFill>
                <a:latin typeface="Arial Black" panose="020B0604020202020204" pitchFamily="34" charset="0"/>
                <a:cs typeface="Arial Black" panose="020B0604020202020204" pitchFamily="34" charset="0"/>
              </a:rPr>
              <a:t>05</a:t>
            </a:r>
          </a:p>
        </p:txBody>
      </p:sp>
      <p:sp>
        <p:nvSpPr>
          <p:cNvPr id="21" name="TextBox 20">
            <a:extLst>
              <a:ext uri="{FF2B5EF4-FFF2-40B4-BE49-F238E27FC236}">
                <a16:creationId xmlns:a16="http://schemas.microsoft.com/office/drawing/2014/main" id="{34D5C6C7-860C-FD40-BE55-9FEA032404FF}"/>
              </a:ext>
            </a:extLst>
          </p:cNvPr>
          <p:cNvSpPr txBox="1"/>
          <p:nvPr/>
        </p:nvSpPr>
        <p:spPr>
          <a:xfrm>
            <a:off x="6128528" y="4908845"/>
            <a:ext cx="1750741" cy="923330"/>
          </a:xfrm>
          <a:prstGeom prst="rect">
            <a:avLst/>
          </a:prstGeom>
          <a:noFill/>
        </p:spPr>
        <p:txBody>
          <a:bodyPr wrap="square" rtlCol="0">
            <a:spAutoFit/>
          </a:bodyPr>
          <a:lstStyle/>
          <a:p>
            <a:r>
              <a:rPr lang="en-US" b="1">
                <a:solidFill>
                  <a:srgbClr val="0075BF"/>
                </a:solidFill>
                <a:latin typeface="Arial" panose="020B0604020202020204" pitchFamily="34" charset="0"/>
                <a:cs typeface="Arial" panose="020B0604020202020204" pitchFamily="34" charset="0"/>
              </a:rPr>
              <a:t>Goal 2: Faculty, Staff Development</a:t>
            </a:r>
          </a:p>
        </p:txBody>
      </p:sp>
      <p:sp>
        <p:nvSpPr>
          <p:cNvPr id="22" name="Rectangle 21">
            <a:extLst>
              <a:ext uri="{FF2B5EF4-FFF2-40B4-BE49-F238E27FC236}">
                <a16:creationId xmlns:a16="http://schemas.microsoft.com/office/drawing/2014/main" id="{1F516757-9662-154A-964C-C79E2EF7DEE5}"/>
              </a:ext>
            </a:extLst>
          </p:cNvPr>
          <p:cNvSpPr/>
          <p:nvPr/>
        </p:nvSpPr>
        <p:spPr>
          <a:xfrm>
            <a:off x="8756494" y="4044175"/>
            <a:ext cx="2051824" cy="2051824"/>
          </a:xfrm>
          <a:prstGeom prst="rect">
            <a:avLst/>
          </a:prstGeom>
          <a:noFill/>
          <a:ln w="317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C76B922-C9E6-7242-A152-16FFFD8D2F8B}"/>
              </a:ext>
            </a:extLst>
          </p:cNvPr>
          <p:cNvSpPr txBox="1"/>
          <p:nvPr/>
        </p:nvSpPr>
        <p:spPr>
          <a:xfrm>
            <a:off x="8834553" y="4021876"/>
            <a:ext cx="1405054" cy="1015663"/>
          </a:xfrm>
          <a:prstGeom prst="rect">
            <a:avLst/>
          </a:prstGeom>
          <a:noFill/>
        </p:spPr>
        <p:txBody>
          <a:bodyPr wrap="square" rtlCol="0">
            <a:spAutoFit/>
          </a:bodyPr>
          <a:lstStyle/>
          <a:p>
            <a:r>
              <a:rPr lang="en-US" sz="6000" b="1">
                <a:solidFill>
                  <a:schemeClr val="bg2"/>
                </a:solidFill>
                <a:latin typeface="Arial Black" panose="020B0604020202020204" pitchFamily="34" charset="0"/>
                <a:cs typeface="Arial Black" panose="020B0604020202020204" pitchFamily="34" charset="0"/>
              </a:rPr>
              <a:t>06</a:t>
            </a:r>
          </a:p>
        </p:txBody>
      </p:sp>
      <p:sp>
        <p:nvSpPr>
          <p:cNvPr id="24" name="TextBox 23">
            <a:extLst>
              <a:ext uri="{FF2B5EF4-FFF2-40B4-BE49-F238E27FC236}">
                <a16:creationId xmlns:a16="http://schemas.microsoft.com/office/drawing/2014/main" id="{5F58E943-60D6-2B4A-89EC-9537B17BC095}"/>
              </a:ext>
            </a:extLst>
          </p:cNvPr>
          <p:cNvSpPr txBox="1"/>
          <p:nvPr/>
        </p:nvSpPr>
        <p:spPr>
          <a:xfrm>
            <a:off x="8834556" y="4908845"/>
            <a:ext cx="1973762" cy="1200329"/>
          </a:xfrm>
          <a:prstGeom prst="rect">
            <a:avLst/>
          </a:prstGeom>
          <a:noFill/>
        </p:spPr>
        <p:txBody>
          <a:bodyPr wrap="square" rtlCol="0">
            <a:spAutoFit/>
          </a:bodyPr>
          <a:lstStyle/>
          <a:p>
            <a:r>
              <a:rPr lang="en-US" b="1">
                <a:solidFill>
                  <a:srgbClr val="0075BF"/>
                </a:solidFill>
                <a:latin typeface="Arial" panose="020B0604020202020204" pitchFamily="34" charset="0"/>
                <a:cs typeface="Arial" panose="020B0604020202020204" pitchFamily="34" charset="0"/>
              </a:rPr>
              <a:t>Goal 3: </a:t>
            </a:r>
          </a:p>
          <a:p>
            <a:r>
              <a:rPr lang="en-US" b="1">
                <a:solidFill>
                  <a:srgbClr val="0075BF"/>
                </a:solidFill>
                <a:latin typeface="Arial" panose="020B0604020202020204" pitchFamily="34" charset="0"/>
                <a:cs typeface="Arial" panose="020B0604020202020204" pitchFamily="34" charset="0"/>
              </a:rPr>
              <a:t>Student Learning </a:t>
            </a:r>
          </a:p>
          <a:p>
            <a:r>
              <a:rPr lang="en-US" b="1">
                <a:solidFill>
                  <a:srgbClr val="0075BF"/>
                </a:solidFill>
                <a:latin typeface="Arial" panose="020B0604020202020204" pitchFamily="34" charset="0"/>
                <a:cs typeface="Arial" panose="020B0604020202020204" pitchFamily="34" charset="0"/>
              </a:rPr>
              <a:t>Experience</a:t>
            </a:r>
          </a:p>
        </p:txBody>
      </p:sp>
      <p:sp>
        <p:nvSpPr>
          <p:cNvPr id="25" name="Rectangle 24">
            <a:extLst>
              <a:ext uri="{FF2B5EF4-FFF2-40B4-BE49-F238E27FC236}">
                <a16:creationId xmlns:a16="http://schemas.microsoft.com/office/drawing/2014/main" id="{B9AA6688-5D6B-4841-82B8-2562CDE29FE2}"/>
              </a:ext>
            </a:extLst>
          </p:cNvPr>
          <p:cNvSpPr/>
          <p:nvPr/>
        </p:nvSpPr>
        <p:spPr>
          <a:xfrm rot="5400000">
            <a:off x="1473260" y="-821453"/>
            <a:ext cx="935424" cy="2578331"/>
          </a:xfrm>
          <a:prstGeom prst="rect">
            <a:avLst/>
          </a:prstGeom>
          <a:solidFill>
            <a:srgbClr val="355376"/>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7A33699-F7C4-1342-A3E2-ADFCD95E7685}"/>
              </a:ext>
            </a:extLst>
          </p:cNvPr>
          <p:cNvSpPr txBox="1"/>
          <p:nvPr/>
        </p:nvSpPr>
        <p:spPr>
          <a:xfrm>
            <a:off x="1065602" y="221088"/>
            <a:ext cx="1750741" cy="553998"/>
          </a:xfrm>
          <a:prstGeom prst="rect">
            <a:avLst/>
          </a:prstGeom>
          <a:noFill/>
        </p:spPr>
        <p:txBody>
          <a:bodyPr wrap="square" rtlCol="0">
            <a:spAutoFit/>
          </a:bodyPr>
          <a:lstStyle/>
          <a:p>
            <a:r>
              <a:rPr lang="en-US" sz="3000" b="1" dirty="0">
                <a:solidFill>
                  <a:srgbClr val="B4C641"/>
                </a:solidFill>
                <a:latin typeface="Arial" panose="020B0604020202020204" pitchFamily="34" charset="0"/>
                <a:cs typeface="Arial" panose="020B0604020202020204" pitchFamily="34" charset="0"/>
              </a:rPr>
              <a:t>Agenda</a:t>
            </a:r>
          </a:p>
        </p:txBody>
      </p:sp>
      <p:sp>
        <p:nvSpPr>
          <p:cNvPr id="28" name="Slide Number Placeholder 1">
            <a:extLst>
              <a:ext uri="{FF2B5EF4-FFF2-40B4-BE49-F238E27FC236}">
                <a16:creationId xmlns:a16="http://schemas.microsoft.com/office/drawing/2014/main" id="{6DDC0288-8C76-40BA-B406-88F3289953FD}"/>
              </a:ext>
            </a:extLst>
          </p:cNvPr>
          <p:cNvSpPr>
            <a:spLocks noGrp="1"/>
          </p:cNvSpPr>
          <p:nvPr>
            <p:ph type="sldNum" sz="quarter" idx="12"/>
          </p:nvPr>
        </p:nvSpPr>
        <p:spPr>
          <a:xfrm>
            <a:off x="10027240" y="6388438"/>
            <a:ext cx="2057400" cy="365125"/>
          </a:xfrm>
        </p:spPr>
        <p:txBody>
          <a:bodyPr/>
          <a:lstStyle/>
          <a:p>
            <a:fld id="{6D8456DB-9848-8B4C-B3FD-8382082A6DD4}" type="slidenum">
              <a:rPr lang="en-US" smtClean="0"/>
              <a:t>2</a:t>
            </a:fld>
            <a:endParaRPr lang="en-US"/>
          </a:p>
        </p:txBody>
      </p:sp>
    </p:spTree>
    <p:extLst>
      <p:ext uri="{BB962C8B-B14F-4D97-AF65-F5344CB8AC3E}">
        <p14:creationId xmlns:p14="http://schemas.microsoft.com/office/powerpoint/2010/main" val="3724704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D6C35D-F100-3348-967A-CEFCF8E5B4AA}"/>
              </a:ext>
            </a:extLst>
          </p:cNvPr>
          <p:cNvSpPr>
            <a:spLocks noGrp="1"/>
          </p:cNvSpPr>
          <p:nvPr>
            <p:ph type="body" sz="quarter" idx="10"/>
          </p:nvPr>
        </p:nvSpPr>
        <p:spPr>
          <a:xfrm>
            <a:off x="-1174255" y="2115806"/>
            <a:ext cx="5866836" cy="2974975"/>
          </a:xfrm>
        </p:spPr>
        <p:txBody>
          <a:bodyPr/>
          <a:lstStyle/>
          <a:p>
            <a:r>
              <a:rPr lang="en-US"/>
              <a:t>05</a:t>
            </a:r>
          </a:p>
        </p:txBody>
      </p:sp>
      <p:sp>
        <p:nvSpPr>
          <p:cNvPr id="20" name="Slide Number Placeholder 19">
            <a:extLst>
              <a:ext uri="{FF2B5EF4-FFF2-40B4-BE49-F238E27FC236}">
                <a16:creationId xmlns:a16="http://schemas.microsoft.com/office/drawing/2014/main" id="{682AFA76-90C8-5142-B4DF-019AEC84BFFD}"/>
              </a:ext>
            </a:extLst>
          </p:cNvPr>
          <p:cNvSpPr>
            <a:spLocks noGrp="1"/>
          </p:cNvSpPr>
          <p:nvPr>
            <p:ph type="sldNum" sz="quarter" idx="4"/>
          </p:nvPr>
        </p:nvSpPr>
        <p:spPr/>
        <p:txBody>
          <a:bodyPr/>
          <a:lstStyle/>
          <a:p>
            <a:fld id="{4BA35998-CE44-5B4F-A65F-C9EEE43DD377}" type="slidenum">
              <a:rPr lang="en-US" smtClean="0"/>
              <a:pPr/>
              <a:t>20</a:t>
            </a:fld>
            <a:endParaRPr lang="en-US"/>
          </a:p>
        </p:txBody>
      </p:sp>
      <p:sp>
        <p:nvSpPr>
          <p:cNvPr id="15" name="Title 14">
            <a:extLst>
              <a:ext uri="{FF2B5EF4-FFF2-40B4-BE49-F238E27FC236}">
                <a16:creationId xmlns:a16="http://schemas.microsoft.com/office/drawing/2014/main" id="{4DBF1AEB-DD9F-4247-BD1C-A22EDA403F2C}"/>
              </a:ext>
            </a:extLst>
          </p:cNvPr>
          <p:cNvSpPr>
            <a:spLocks noGrp="1"/>
          </p:cNvSpPr>
          <p:nvPr>
            <p:ph type="title"/>
          </p:nvPr>
        </p:nvSpPr>
        <p:spPr>
          <a:xfrm>
            <a:off x="6021658" y="2586862"/>
            <a:ext cx="5947317" cy="2359129"/>
          </a:xfrm>
        </p:spPr>
        <p:txBody>
          <a:bodyPr>
            <a:normAutofit fontScale="90000"/>
          </a:bodyPr>
          <a:lstStyle/>
          <a:p>
            <a:r>
              <a:rPr lang="en-US"/>
              <a:t>Goal 2:</a:t>
            </a:r>
            <a:br>
              <a:rPr lang="en-US"/>
            </a:br>
            <a:r>
              <a:rPr lang="en-US"/>
              <a:t>Faculty &amp; Staff Hiring and Development</a:t>
            </a:r>
          </a:p>
        </p:txBody>
      </p:sp>
      <p:sp>
        <p:nvSpPr>
          <p:cNvPr id="5" name="Rectangle 4">
            <a:extLst>
              <a:ext uri="{FF2B5EF4-FFF2-40B4-BE49-F238E27FC236}">
                <a16:creationId xmlns:a16="http://schemas.microsoft.com/office/drawing/2014/main" id="{ECF80ECB-B9BA-4EEC-A5F8-7A44AB3A259F}"/>
              </a:ext>
            </a:extLst>
          </p:cNvPr>
          <p:cNvSpPr/>
          <p:nvPr/>
        </p:nvSpPr>
        <p:spPr>
          <a:xfrm>
            <a:off x="6174255" y="2403835"/>
            <a:ext cx="942981" cy="75414"/>
          </a:xfrm>
          <a:prstGeom prst="rect">
            <a:avLst/>
          </a:prstGeom>
          <a:solidFill>
            <a:srgbClr val="F79E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1369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93B91C-BB84-4DF8-ADB8-B383525C25FC}"/>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20"/>
                    </a14:imgEffect>
                    <a14:imgEffect>
                      <a14:brightnessContrast bright="-5000"/>
                    </a14:imgEffect>
                  </a14:imgLayer>
                </a14:imgProps>
              </a:ext>
            </a:extLst>
          </a:blip>
          <a:srcRect t="7927" b="7927"/>
          <a:stretch/>
        </p:blipFill>
        <p:spPr>
          <a:xfrm>
            <a:off x="0" y="0"/>
            <a:ext cx="12225258" cy="6858000"/>
          </a:xfrm>
          <a:prstGeom prst="rect">
            <a:avLst/>
          </a:prstGeom>
        </p:spPr>
      </p:pic>
      <p:sp>
        <p:nvSpPr>
          <p:cNvPr id="2" name="Rectangle 1">
            <a:extLst>
              <a:ext uri="{FF2B5EF4-FFF2-40B4-BE49-F238E27FC236}">
                <a16:creationId xmlns:a16="http://schemas.microsoft.com/office/drawing/2014/main" id="{2D9E0E29-505A-3744-B03B-843E896CA616}"/>
              </a:ext>
            </a:extLst>
          </p:cNvPr>
          <p:cNvSpPr/>
          <p:nvPr/>
        </p:nvSpPr>
        <p:spPr>
          <a:xfrm>
            <a:off x="-33258" y="0"/>
            <a:ext cx="12225258" cy="6858000"/>
          </a:xfrm>
          <a:prstGeom prst="rect">
            <a:avLst/>
          </a:prstGeom>
          <a:solidFill>
            <a:srgbClr val="355376">
              <a:alpha val="65000"/>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A79BEBA-EBB4-A548-AB0E-AB96298D0278}"/>
              </a:ext>
            </a:extLst>
          </p:cNvPr>
          <p:cNvSpPr txBox="1"/>
          <p:nvPr/>
        </p:nvSpPr>
        <p:spPr>
          <a:xfrm>
            <a:off x="530742" y="2446384"/>
            <a:ext cx="7065812" cy="2785378"/>
          </a:xfrm>
          <a:prstGeom prst="rect">
            <a:avLst/>
          </a:prstGeom>
          <a:noFill/>
        </p:spPr>
        <p:txBody>
          <a:bodyPr wrap="square" rtlCol="0">
            <a:spAutoFit/>
          </a:bodyPr>
          <a:lstStyle/>
          <a:p>
            <a:r>
              <a:rPr lang="en-US" sz="2500" b="1">
                <a:solidFill>
                  <a:schemeClr val="bg1"/>
                </a:solidFill>
                <a:latin typeface="Arial" panose="020B0604020202020204" pitchFamily="34" charset="0"/>
                <a:cs typeface="Arial" panose="020B0604020202020204" pitchFamily="34" charset="0"/>
              </a:rPr>
              <a:t>We strive to increase our use of best practices for recruiting, supporting, and retaining faculty with expertise in areas of diversity, equity, and inclusion (DE&amp;I). We will engage faculty and staff in innovative development opportunities that allow for ongoing education related to DE&amp;I topics.”</a:t>
            </a:r>
          </a:p>
        </p:txBody>
      </p:sp>
      <p:sp>
        <p:nvSpPr>
          <p:cNvPr id="4" name="Rectangle 3">
            <a:extLst>
              <a:ext uri="{FF2B5EF4-FFF2-40B4-BE49-F238E27FC236}">
                <a16:creationId xmlns:a16="http://schemas.microsoft.com/office/drawing/2014/main" id="{8036FF55-1EC5-5844-94AA-751901639DEC}"/>
              </a:ext>
            </a:extLst>
          </p:cNvPr>
          <p:cNvSpPr/>
          <p:nvPr/>
        </p:nvSpPr>
        <p:spPr>
          <a:xfrm>
            <a:off x="544232" y="5399268"/>
            <a:ext cx="4510089" cy="338554"/>
          </a:xfrm>
          <a:prstGeom prst="rect">
            <a:avLst/>
          </a:prstGeom>
        </p:spPr>
        <p:txBody>
          <a:bodyPr wrap="square">
            <a:spAutoFit/>
          </a:bodyPr>
          <a:lstStyle/>
          <a:p>
            <a:r>
              <a:rPr lang="en-US" sz="1600">
                <a:solidFill>
                  <a:schemeClr val="bg1"/>
                </a:solidFill>
                <a:latin typeface="Arial" panose="020B0604020202020204" pitchFamily="34" charset="0"/>
                <a:cs typeface="Arial" panose="020B0604020202020204" pitchFamily="34" charset="0"/>
              </a:rPr>
              <a:t>Goal 2, DE&amp;I Strategic Plan</a:t>
            </a:r>
            <a:endParaRPr lang="en-US" sz="160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CFD9C5BB-3B1C-F04E-B9F5-A627D729CED5}"/>
              </a:ext>
            </a:extLst>
          </p:cNvPr>
          <p:cNvCxnSpPr>
            <a:cxnSpLocks/>
          </p:cNvCxnSpPr>
          <p:nvPr/>
        </p:nvCxnSpPr>
        <p:spPr>
          <a:xfrm>
            <a:off x="641806" y="5308834"/>
            <a:ext cx="686698" cy="0"/>
          </a:xfrm>
          <a:prstGeom prst="line">
            <a:avLst/>
          </a:prstGeom>
          <a:ln w="63500">
            <a:solidFill>
              <a:srgbClr val="F79E3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94463CA-0FD3-E14B-B558-B075413D9234}"/>
              </a:ext>
            </a:extLst>
          </p:cNvPr>
          <p:cNvSpPr/>
          <p:nvPr/>
        </p:nvSpPr>
        <p:spPr>
          <a:xfrm>
            <a:off x="701022" y="1419571"/>
            <a:ext cx="569387" cy="1015663"/>
          </a:xfrm>
          <a:prstGeom prst="rect">
            <a:avLst/>
          </a:prstGeom>
        </p:spPr>
        <p:txBody>
          <a:bodyPr wrap="none">
            <a:spAutoFit/>
          </a:bodyPr>
          <a:lstStyle/>
          <a:p>
            <a:r>
              <a:rPr lang="en-US" sz="6000" b="1">
                <a:solidFill>
                  <a:schemeClr val="bg1"/>
                </a:solidFill>
                <a:latin typeface="Arial" panose="020B0604020202020204" pitchFamily="34" charset="0"/>
                <a:cs typeface="Arial" panose="020B0604020202020204" pitchFamily="34" charset="0"/>
              </a:rPr>
              <a:t>“</a:t>
            </a:r>
            <a:endParaRPr lang="en-US" sz="600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9E294FDF-47C4-FC43-8616-C1A6A5DC023E}"/>
              </a:ext>
            </a:extLst>
          </p:cNvPr>
          <p:cNvSpPr/>
          <p:nvPr/>
        </p:nvSpPr>
        <p:spPr>
          <a:xfrm>
            <a:off x="620624" y="1430722"/>
            <a:ext cx="707883" cy="707883"/>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Slide Number Placeholder 7">
            <a:extLst>
              <a:ext uri="{FF2B5EF4-FFF2-40B4-BE49-F238E27FC236}">
                <a16:creationId xmlns:a16="http://schemas.microsoft.com/office/drawing/2014/main" id="{D68E6659-13D3-B844-BFCE-5102F5CAF59A}"/>
              </a:ext>
            </a:extLst>
          </p:cNvPr>
          <p:cNvSpPr>
            <a:spLocks noGrp="1"/>
          </p:cNvSpPr>
          <p:nvPr>
            <p:ph type="sldNum" sz="quarter" idx="12"/>
          </p:nvPr>
        </p:nvSpPr>
        <p:spPr/>
        <p:txBody>
          <a:bodyPr/>
          <a:lstStyle/>
          <a:p>
            <a:fld id="{6D8456DB-9848-8B4C-B3FD-8382082A6DD4}" type="slidenum">
              <a:rPr lang="en-US" smtClean="0">
                <a:solidFill>
                  <a:schemeClr val="bg1"/>
                </a:solidFill>
              </a:rPr>
              <a:pPr/>
              <a:t>21</a:t>
            </a:fld>
            <a:endParaRPr lang="en-US">
              <a:solidFill>
                <a:schemeClr val="bg1"/>
              </a:solidFill>
            </a:endParaRPr>
          </a:p>
        </p:txBody>
      </p:sp>
    </p:spTree>
    <p:extLst>
      <p:ext uri="{BB962C8B-B14F-4D97-AF65-F5344CB8AC3E}">
        <p14:creationId xmlns:p14="http://schemas.microsoft.com/office/powerpoint/2010/main" val="1753866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1DC43086-744C-4E48-B332-1B7756057463}"/>
              </a:ext>
            </a:extLst>
          </p:cNvPr>
          <p:cNvGraphicFramePr>
            <a:graphicFrameLocks noGrp="1"/>
          </p:cNvGraphicFramePr>
          <p:nvPr>
            <p:extLst>
              <p:ext uri="{D42A27DB-BD31-4B8C-83A1-F6EECF244321}">
                <p14:modId xmlns:p14="http://schemas.microsoft.com/office/powerpoint/2010/main" val="484154136"/>
              </p:ext>
            </p:extLst>
          </p:nvPr>
        </p:nvGraphicFramePr>
        <p:xfrm>
          <a:off x="510072" y="286404"/>
          <a:ext cx="11246502" cy="5981346"/>
        </p:xfrm>
        <a:graphic>
          <a:graphicData uri="http://schemas.openxmlformats.org/drawingml/2006/table">
            <a:tbl>
              <a:tblPr firstRow="1" bandRow="1">
                <a:tableStyleId>{5C22544A-7EE6-4342-B048-85BDC9FD1C3A}</a:tableStyleId>
              </a:tblPr>
              <a:tblGrid>
                <a:gridCol w="1874417">
                  <a:extLst>
                    <a:ext uri="{9D8B030D-6E8A-4147-A177-3AD203B41FA5}">
                      <a16:colId xmlns:a16="http://schemas.microsoft.com/office/drawing/2014/main" val="1167610741"/>
                    </a:ext>
                  </a:extLst>
                </a:gridCol>
                <a:gridCol w="1874417">
                  <a:extLst>
                    <a:ext uri="{9D8B030D-6E8A-4147-A177-3AD203B41FA5}">
                      <a16:colId xmlns:a16="http://schemas.microsoft.com/office/drawing/2014/main" val="768648292"/>
                    </a:ext>
                  </a:extLst>
                </a:gridCol>
                <a:gridCol w="1874417">
                  <a:extLst>
                    <a:ext uri="{9D8B030D-6E8A-4147-A177-3AD203B41FA5}">
                      <a16:colId xmlns:a16="http://schemas.microsoft.com/office/drawing/2014/main" val="1461630266"/>
                    </a:ext>
                  </a:extLst>
                </a:gridCol>
                <a:gridCol w="1874417">
                  <a:extLst>
                    <a:ext uri="{9D8B030D-6E8A-4147-A177-3AD203B41FA5}">
                      <a16:colId xmlns:a16="http://schemas.microsoft.com/office/drawing/2014/main" val="3147641821"/>
                    </a:ext>
                  </a:extLst>
                </a:gridCol>
                <a:gridCol w="1874417">
                  <a:extLst>
                    <a:ext uri="{9D8B030D-6E8A-4147-A177-3AD203B41FA5}">
                      <a16:colId xmlns:a16="http://schemas.microsoft.com/office/drawing/2014/main" val="2045979264"/>
                    </a:ext>
                  </a:extLst>
                </a:gridCol>
                <a:gridCol w="1874417">
                  <a:extLst>
                    <a:ext uri="{9D8B030D-6E8A-4147-A177-3AD203B41FA5}">
                      <a16:colId xmlns:a16="http://schemas.microsoft.com/office/drawing/2014/main" val="2424652399"/>
                    </a:ext>
                  </a:extLst>
                </a:gridCol>
              </a:tblGrid>
              <a:tr h="682160">
                <a:tc gridSpan="6">
                  <a:txBody>
                    <a:bodyPr/>
                    <a:lstStyle/>
                    <a:p>
                      <a:r>
                        <a:rPr lang="en-US" sz="2800">
                          <a:latin typeface="+mj-lt"/>
                        </a:rPr>
                        <a:t>Goal 2: Faculty &amp; Staff Hiring and Development</a:t>
                      </a: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35537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33263838"/>
                  </a:ext>
                </a:extLst>
              </a:tr>
              <a:tr h="399942">
                <a:tc>
                  <a:txBody>
                    <a:bodyPr/>
                    <a:lstStyle/>
                    <a:p>
                      <a:pPr algn="ctr"/>
                      <a:r>
                        <a:rPr lang="en-US" b="1" i="0" dirty="0">
                          <a:solidFill>
                            <a:schemeClr val="bg1"/>
                          </a:solidFill>
                          <a:latin typeface="Arial" panose="020B0604020202020204" pitchFamily="34" charset="0"/>
                          <a:cs typeface="Arial" panose="020B0604020202020204" pitchFamily="34" charset="0"/>
                        </a:rPr>
                        <a:t>Fall 2021</a:t>
                      </a:r>
                    </a:p>
                  </a:txBody>
                  <a:tcPr>
                    <a:lnL w="12700" cap="flat" cmpd="sng" algn="ctr">
                      <a:solidFill>
                        <a:srgbClr val="B5B4A9"/>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F79E31"/>
                    </a:solidFill>
                  </a:tcPr>
                </a:tc>
                <a:tc>
                  <a:txBody>
                    <a:bodyPr/>
                    <a:lstStyle/>
                    <a:p>
                      <a:pPr algn="ctr"/>
                      <a:r>
                        <a:rPr lang="en-US" b="1" i="0" dirty="0">
                          <a:solidFill>
                            <a:schemeClr val="bg1"/>
                          </a:solidFill>
                          <a:latin typeface="Arial" panose="020B0604020202020204" pitchFamily="34" charset="0"/>
                          <a:cs typeface="Arial" panose="020B0604020202020204" pitchFamily="34" charset="0"/>
                        </a:rPr>
                        <a:t>Spring 2022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F79E31"/>
                    </a:solidFill>
                  </a:tcPr>
                </a:tc>
                <a:tc>
                  <a:txBody>
                    <a:bodyPr/>
                    <a:lstStyle/>
                    <a:p>
                      <a:pPr algn="ctr"/>
                      <a:r>
                        <a:rPr lang="en-US" b="1" i="0" dirty="0">
                          <a:solidFill>
                            <a:schemeClr val="bg1"/>
                          </a:solidFill>
                          <a:latin typeface="Arial" panose="020B0604020202020204" pitchFamily="34" charset="0"/>
                          <a:cs typeface="Arial" panose="020B0604020202020204" pitchFamily="34" charset="0"/>
                        </a:rPr>
                        <a:t>Fall 2022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F79E31"/>
                    </a:solidFill>
                  </a:tcPr>
                </a:tc>
                <a:tc>
                  <a:txBody>
                    <a:bodyPr/>
                    <a:lstStyle/>
                    <a:p>
                      <a:pPr algn="ctr"/>
                      <a:r>
                        <a:rPr lang="en-US" b="1" i="0" dirty="0">
                          <a:solidFill>
                            <a:schemeClr val="bg1"/>
                          </a:solidFill>
                          <a:latin typeface="Arial" panose="020B0604020202020204" pitchFamily="34" charset="0"/>
                          <a:cs typeface="Arial" panose="020B0604020202020204" pitchFamily="34" charset="0"/>
                        </a:rPr>
                        <a:t>Spring 2023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F79E31"/>
                    </a:solidFill>
                  </a:tcPr>
                </a:tc>
                <a:tc>
                  <a:txBody>
                    <a:bodyPr/>
                    <a:lstStyle/>
                    <a:p>
                      <a:pPr algn="ctr"/>
                      <a:r>
                        <a:rPr lang="en-US" b="1" i="0" dirty="0">
                          <a:solidFill>
                            <a:schemeClr val="bg1"/>
                          </a:solidFill>
                          <a:latin typeface="Arial" panose="020B0604020202020204" pitchFamily="34" charset="0"/>
                          <a:cs typeface="Arial" panose="020B0604020202020204" pitchFamily="34" charset="0"/>
                        </a:rPr>
                        <a:t>Fall 2023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F79E31"/>
                    </a:solidFill>
                  </a:tcPr>
                </a:tc>
                <a:tc>
                  <a:txBody>
                    <a:bodyPr/>
                    <a:lstStyle/>
                    <a:p>
                      <a:pPr algn="ctr"/>
                      <a:r>
                        <a:rPr lang="en-US" b="1" i="0" dirty="0">
                          <a:solidFill>
                            <a:schemeClr val="bg1"/>
                          </a:solidFill>
                          <a:latin typeface="Arial" panose="020B0604020202020204" pitchFamily="34" charset="0"/>
                          <a:cs typeface="Arial" panose="020B0604020202020204" pitchFamily="34" charset="0"/>
                        </a:rPr>
                        <a:t>Spring 2024</a:t>
                      </a:r>
                    </a:p>
                  </a:txBody>
                  <a:tcPr>
                    <a:lnL w="12700" cap="flat" cmpd="sng" algn="ctr">
                      <a:solidFill>
                        <a:schemeClr val="bg1"/>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F79E31"/>
                    </a:solidFill>
                  </a:tcPr>
                </a:tc>
                <a:extLst>
                  <a:ext uri="{0D108BD9-81ED-4DB2-BD59-A6C34878D82A}">
                    <a16:rowId xmlns:a16="http://schemas.microsoft.com/office/drawing/2014/main" val="4141720536"/>
                  </a:ext>
                </a:extLst>
              </a:tr>
              <a:tr h="487289">
                <a:tc gridSpan="2">
                  <a:txBody>
                    <a:bodyPr/>
                    <a:lstStyle/>
                    <a:p>
                      <a:pPr algn="ctr"/>
                      <a:r>
                        <a:rPr lang="en-US" sz="1250" b="1" dirty="0">
                          <a:solidFill>
                            <a:srgbClr val="355376"/>
                          </a:solidFill>
                          <a:latin typeface="+mn-lt"/>
                        </a:rPr>
                        <a:t>Implicit Bias Training for Search Committees</a:t>
                      </a:r>
                    </a:p>
                    <a:p>
                      <a:pPr algn="ctr"/>
                      <a:r>
                        <a:rPr lang="en-US" sz="1200" dirty="0">
                          <a:solidFill>
                            <a:srgbClr val="355376"/>
                          </a:solidFill>
                          <a:latin typeface="Arial Narrow" panose="020B0606020202030204" pitchFamily="34" charset="0"/>
                        </a:rPr>
                        <a:t>Associate Dean of DE&amp;I, CDIO, HR, Dept Chairs</a:t>
                      </a: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0075BF">
                        <a:alpha val="25000"/>
                      </a:srgbClr>
                    </a:solidFill>
                  </a:tcPr>
                </a:tc>
                <a:tc hMerge="1">
                  <a:txBody>
                    <a:bodyPr/>
                    <a:lstStyle/>
                    <a:p>
                      <a:endParaRPr lang="en-US"/>
                    </a:p>
                  </a:txBody>
                  <a:tcPr/>
                </a:tc>
                <a:tc gridSpan="4">
                  <a:txBody>
                    <a:bodyPr/>
                    <a:lstStyle/>
                    <a:p>
                      <a:endParaRPr lang="en-US" dirty="0"/>
                    </a:p>
                  </a:txBody>
                  <a:tcP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9801995"/>
                  </a:ext>
                </a:extLst>
              </a:tr>
              <a:tr h="487289">
                <a:tc gridSpan="2">
                  <a:txBody>
                    <a:bodyPr/>
                    <a:lstStyle/>
                    <a:p>
                      <a:pPr algn="ctr"/>
                      <a:r>
                        <a:rPr lang="en-US" sz="1300" b="1">
                          <a:solidFill>
                            <a:srgbClr val="355376"/>
                          </a:solidFill>
                          <a:latin typeface="+mn-lt"/>
                        </a:rPr>
                        <a:t>Require Candidate Diversity Statements</a:t>
                      </a:r>
                    </a:p>
                    <a:p>
                      <a:pPr algn="ctr"/>
                      <a:r>
                        <a:rPr lang="en-US" sz="1200">
                          <a:solidFill>
                            <a:srgbClr val="355376"/>
                          </a:solidFill>
                          <a:latin typeface="Arial Narrow" panose="020B0606020202030204" pitchFamily="34" charset="0"/>
                        </a:rPr>
                        <a:t>Assoc Provost Research &amp; Facility, Deans, Dept Chairs, et al.</a:t>
                      </a: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7B8490">
                        <a:alpha val="25000"/>
                      </a:srgbClr>
                    </a:solidFill>
                  </a:tcPr>
                </a:tc>
                <a:tc hMerge="1">
                  <a:txBody>
                    <a:bodyPr/>
                    <a:lstStyle/>
                    <a:p>
                      <a:endParaRPr lang="en-US"/>
                    </a:p>
                  </a:txBody>
                  <a:tcPr/>
                </a:tc>
                <a:tc gridSpan="4">
                  <a:txBody>
                    <a:bodyPr/>
                    <a:lstStyle/>
                    <a:p>
                      <a:endParaRPr lang="en-US"/>
                    </a:p>
                  </a:txBody>
                  <a:tcP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14766827"/>
                  </a:ext>
                </a:extLst>
              </a:tr>
              <a:tr h="503532">
                <a:tc gridSpan="2">
                  <a:txBody>
                    <a:bodyPr/>
                    <a:lstStyle/>
                    <a:p>
                      <a:pPr algn="ctr"/>
                      <a:r>
                        <a:rPr lang="en-US" sz="1300" b="1">
                          <a:solidFill>
                            <a:srgbClr val="355376"/>
                          </a:solidFill>
                          <a:latin typeface="+mn-lt"/>
                        </a:rPr>
                        <a:t>Expand External Opportunities for Faculty</a:t>
                      </a:r>
                    </a:p>
                    <a:p>
                      <a:pPr algn="ctr"/>
                      <a:r>
                        <a:rPr lang="en-US" sz="1200">
                          <a:solidFill>
                            <a:srgbClr val="355376"/>
                          </a:solidFill>
                          <a:latin typeface="Arial Narrow" panose="020B0606020202030204" pitchFamily="34" charset="0"/>
                        </a:rPr>
                        <a:t>Provost, Assoc Dean of Assurance Learning &amp; Accreditation</a:t>
                      </a: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0075BF">
                        <a:alpha val="25000"/>
                      </a:srgbClr>
                    </a:solidFill>
                  </a:tcPr>
                </a:tc>
                <a:tc hMerge="1">
                  <a:txBody>
                    <a:bodyPr/>
                    <a:lstStyle/>
                    <a:p>
                      <a:endParaRPr lang="en-US"/>
                    </a:p>
                  </a:txBody>
                  <a:tcPr/>
                </a:tc>
                <a:tc gridSpan="4">
                  <a:txBody>
                    <a:bodyPr/>
                    <a:lstStyle/>
                    <a:p>
                      <a:endParaRPr lang="en-US"/>
                    </a:p>
                  </a:txBody>
                  <a:tcP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4259611"/>
                  </a:ext>
                </a:extLst>
              </a:tr>
              <a:tr h="503532">
                <a:tc gridSpan="4">
                  <a:txBody>
                    <a:bodyPr/>
                    <a:lstStyle/>
                    <a:p>
                      <a:pPr algn="ctr"/>
                      <a:r>
                        <a:rPr lang="en-US" sz="1300" b="1" dirty="0">
                          <a:solidFill>
                            <a:srgbClr val="355376"/>
                          </a:solidFill>
                          <a:latin typeface="+mn-lt"/>
                        </a:rPr>
                        <a:t>Faculty Cluster Hiring</a:t>
                      </a:r>
                    </a:p>
                    <a:p>
                      <a:pPr algn="ctr"/>
                      <a:r>
                        <a:rPr lang="en-US" sz="1200" b="0" dirty="0">
                          <a:solidFill>
                            <a:srgbClr val="355376"/>
                          </a:solidFill>
                          <a:latin typeface="Arial Narrow" panose="020B0606020202030204" pitchFamily="34" charset="0"/>
                        </a:rPr>
                        <a:t>Associate Dean of DE&amp;I, Dean of Business, Dean of Arts &amp; Sciences, Department Chairs</a:t>
                      </a:r>
                    </a:p>
                  </a:txBody>
                  <a:tcPr anchor="ctr">
                    <a:lnL w="12700" cap="flat" cmpd="sng" algn="ctr">
                      <a:solidFill>
                        <a:srgbClr val="B5B4A9"/>
                      </a:solidFill>
                      <a:prstDash val="solid"/>
                      <a:round/>
                      <a:headEnd type="none" w="med" len="med"/>
                      <a:tailEnd type="none" w="med" len="med"/>
                    </a:lnL>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7B8490">
                        <a:alpha val="25000"/>
                      </a:srgbClr>
                    </a:solidFill>
                  </a:tcPr>
                </a:tc>
                <a:tc hMerge="1">
                  <a:txBody>
                    <a:bodyPr/>
                    <a:lstStyle/>
                    <a:p>
                      <a:endParaRPr lang="en-US"/>
                    </a:p>
                  </a:txBody>
                  <a:tcPr/>
                </a:tc>
                <a:tc hMerge="1">
                  <a:txBody>
                    <a:bodyPr/>
                    <a:lstStyle/>
                    <a:p>
                      <a:endParaRPr lang="en-US"/>
                    </a:p>
                  </a:txBody>
                  <a:tcP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endParaRPr lang="en-US"/>
                    </a:p>
                  </a:txBody>
                  <a:tcPr>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4237868951"/>
                  </a:ext>
                </a:extLst>
              </a:tr>
              <a:tr h="503532">
                <a:tc gridSpan="6">
                  <a:txBody>
                    <a:bodyPr/>
                    <a:lstStyle/>
                    <a:p>
                      <a:pPr algn="ctr"/>
                      <a:r>
                        <a:rPr lang="en-US" sz="1300" b="1" dirty="0">
                          <a:solidFill>
                            <a:srgbClr val="355376"/>
                          </a:solidFill>
                          <a:latin typeface="+mn-lt"/>
                        </a:rPr>
                        <a:t>Annual Inclusive Pedagogy Training and Development</a:t>
                      </a:r>
                    </a:p>
                    <a:p>
                      <a:pPr algn="ctr"/>
                      <a:r>
                        <a:rPr lang="en-US" sz="1200" b="0" dirty="0">
                          <a:solidFill>
                            <a:srgbClr val="355376"/>
                          </a:solidFill>
                          <a:latin typeface="Arial Narrow" panose="020B0606020202030204" pitchFamily="34" charset="0"/>
                        </a:rPr>
                        <a:t>Provost, Dean of Arts &amp; Sciences, Dean of Business, Associate Dean of Assurance of Learning &amp; Accreditation</a:t>
                      </a:r>
                    </a:p>
                  </a:txBody>
                  <a:tcPr anchor="ctr">
                    <a:lnL w="12700" cap="flat" cmpd="sng" algn="ctr">
                      <a:solidFill>
                        <a:srgbClr val="B5B4A9"/>
                      </a:solidFill>
                      <a:prstDash val="solid"/>
                      <a:round/>
                      <a:headEnd type="none" w="med" len="med"/>
                      <a:tailEnd type="none" w="med" len="med"/>
                    </a:lnL>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0075BF">
                        <a:alpha val="25000"/>
                      </a:srgbClr>
                    </a:solidFill>
                  </a:tcPr>
                </a:tc>
                <a:tc hMerge="1">
                  <a:txBody>
                    <a:bodyPr/>
                    <a:lstStyle/>
                    <a:p>
                      <a:endParaRPr lang="en-US"/>
                    </a:p>
                  </a:txBody>
                  <a:tcPr/>
                </a:tc>
                <a:tc hMerge="1">
                  <a:txBody>
                    <a:bodyPr/>
                    <a:lstStyle/>
                    <a:p>
                      <a:endParaRPr lang="en-US"/>
                    </a:p>
                  </a:txBody>
                  <a:tcP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00711186"/>
                  </a:ext>
                </a:extLst>
              </a:tr>
              <a:tr h="503532">
                <a:tc gridSpan="6">
                  <a:txBody>
                    <a:bodyPr/>
                    <a:lstStyle/>
                    <a:p>
                      <a:pPr algn="ctr"/>
                      <a:r>
                        <a:rPr lang="en-US" sz="1300" b="1">
                          <a:solidFill>
                            <a:srgbClr val="355376"/>
                          </a:solidFill>
                          <a:latin typeface="+mn-lt"/>
                        </a:rPr>
                        <a:t>Ensure Equitable Faculty Hiring Practices</a:t>
                      </a:r>
                    </a:p>
                    <a:p>
                      <a:pPr algn="ctr"/>
                      <a:r>
                        <a:rPr lang="en-US" sz="1200" b="0">
                          <a:solidFill>
                            <a:srgbClr val="355376"/>
                          </a:solidFill>
                          <a:latin typeface="Arial Narrow" panose="020B0606020202030204" pitchFamily="34" charset="0"/>
                        </a:rPr>
                        <a:t>Dean of Arts and Sciences, Dean of Business, Associate Dean of DE&amp;I, Department Chairs </a:t>
                      </a:r>
                    </a:p>
                  </a:txBody>
                  <a:tcPr anchor="ctr">
                    <a:lnL w="12700" cap="flat" cmpd="sng" algn="ctr">
                      <a:solidFill>
                        <a:srgbClr val="B5B4A9"/>
                      </a:solidFill>
                      <a:prstDash val="solid"/>
                      <a:round/>
                      <a:headEnd type="none" w="med" len="med"/>
                      <a:tailEnd type="none" w="med" len="med"/>
                    </a:lnL>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7B8490">
                        <a:alpha val="25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81107016"/>
                  </a:ext>
                </a:extLst>
              </a:tr>
              <a:tr h="503532">
                <a:tc>
                  <a:txBody>
                    <a:bodyPr/>
                    <a:lstStyle/>
                    <a:p>
                      <a:pPr algn="ctr"/>
                      <a:endParaRPr lang="en-US" sz="1200" b="0">
                        <a:solidFill>
                          <a:srgbClr val="355376"/>
                        </a:solidFill>
                        <a:latin typeface="Arial Narrow" panose="020B0606020202030204" pitchFamily="34" charset="0"/>
                      </a:endParaRP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chemeClr val="bg1">
                        <a:alpha val="25000"/>
                      </a:schemeClr>
                    </a:solidFill>
                  </a:tcPr>
                </a:tc>
                <a:tc gridSpan="5">
                  <a:txBody>
                    <a:bodyPr/>
                    <a:lstStyle/>
                    <a:p>
                      <a:pPr algn="ctr"/>
                      <a:r>
                        <a:rPr lang="en-US" sz="1300" b="1" kern="1200">
                          <a:solidFill>
                            <a:srgbClr val="355376"/>
                          </a:solidFill>
                          <a:effectLst/>
                          <a:latin typeface="+mn-lt"/>
                          <a:ea typeface="+mn-ea"/>
                          <a:cs typeface="+mn-cs"/>
                        </a:rPr>
                        <a:t>PhD Project and SREB groups (Southern Regional Educational Board)</a:t>
                      </a:r>
                    </a:p>
                    <a:p>
                      <a:pPr algn="ctr"/>
                      <a:r>
                        <a:rPr lang="en-US" sz="1300" b="0">
                          <a:solidFill>
                            <a:srgbClr val="355376"/>
                          </a:solidFill>
                          <a:latin typeface="Arial Narrow" panose="020B0606020202030204" pitchFamily="34" charset="0"/>
                        </a:rPr>
                        <a:t>Associate Dean of DE&amp;I, Faculty</a:t>
                      </a:r>
                    </a:p>
                  </a:txBody>
                  <a:tcPr anchor="ctr">
                    <a:lnL w="12700" cap="flat" cmpd="sng" algn="ctr">
                      <a:solidFill>
                        <a:srgbClr val="B5B4A9"/>
                      </a:solidFill>
                      <a:prstDash val="solid"/>
                      <a:round/>
                      <a:headEnd type="none" w="med" len="med"/>
                      <a:tailEnd type="none" w="med" len="med"/>
                    </a:lnL>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0075BF">
                        <a:alpha val="25000"/>
                      </a:srgbClr>
                    </a:solidFill>
                  </a:tcPr>
                </a:tc>
                <a:tc hMerge="1">
                  <a:txBody>
                    <a:bodyPr/>
                    <a:lstStyle/>
                    <a:p>
                      <a:pPr algn="ctr"/>
                      <a:endParaRPr lang="en-US" sz="1200" b="0">
                        <a:solidFill>
                          <a:srgbClr val="355376"/>
                        </a:solidFill>
                        <a:latin typeface="Arial Narrow" panose="020B0606020202030204" pitchFamily="34" charset="0"/>
                      </a:endParaRPr>
                    </a:p>
                  </a:txBody>
                  <a:tcPr anchor="ct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0075BF">
                        <a:alpha val="25000"/>
                      </a:srgbClr>
                    </a:solidFill>
                  </a:tcPr>
                </a:tc>
                <a:tc hMerge="1">
                  <a:txBody>
                    <a:bodyPr/>
                    <a:lstStyle/>
                    <a:p>
                      <a:pPr algn="ctr"/>
                      <a:endParaRPr lang="en-US" sz="1200" b="0">
                        <a:solidFill>
                          <a:srgbClr val="355376"/>
                        </a:solidFill>
                        <a:latin typeface="Arial Narrow" panose="020B0606020202030204" pitchFamily="34" charset="0"/>
                      </a:endParaRPr>
                    </a:p>
                  </a:txBody>
                  <a:tcPr anchor="ct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0075BF">
                        <a:alpha val="25000"/>
                      </a:srgbClr>
                    </a:solidFill>
                  </a:tcPr>
                </a:tc>
                <a:tc hMerge="1">
                  <a:txBody>
                    <a:bodyPr/>
                    <a:lstStyle/>
                    <a:p>
                      <a:pPr algn="ctr"/>
                      <a:endParaRPr lang="en-US" sz="1200" b="0">
                        <a:solidFill>
                          <a:srgbClr val="355376"/>
                        </a:solidFill>
                        <a:latin typeface="Arial Narrow" panose="020B0606020202030204" pitchFamily="34" charset="0"/>
                      </a:endParaRPr>
                    </a:p>
                  </a:txBody>
                  <a:tcPr anchor="ct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0075BF">
                        <a:alpha val="25000"/>
                      </a:srgbClr>
                    </a:solidFill>
                  </a:tcPr>
                </a:tc>
                <a:tc hMerge="1">
                  <a:txBody>
                    <a:bodyPr/>
                    <a:lstStyle/>
                    <a:p>
                      <a:pPr algn="ctr"/>
                      <a:endParaRPr lang="en-US" sz="1200" b="0">
                        <a:solidFill>
                          <a:srgbClr val="355376"/>
                        </a:solidFill>
                        <a:latin typeface="Arial Narrow" panose="020B0606020202030204" pitchFamily="34" charset="0"/>
                      </a:endParaRPr>
                    </a:p>
                  </a:txBody>
                  <a:tcPr anchor="ct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0075BF">
                        <a:alpha val="25000"/>
                      </a:srgbClr>
                    </a:solidFill>
                  </a:tcPr>
                </a:tc>
                <a:extLst>
                  <a:ext uri="{0D108BD9-81ED-4DB2-BD59-A6C34878D82A}">
                    <a16:rowId xmlns:a16="http://schemas.microsoft.com/office/drawing/2014/main" val="180984038"/>
                  </a:ext>
                </a:extLst>
              </a:tr>
              <a:tr h="51977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u="none" strike="noStrike" kern="1200">
                        <a:solidFill>
                          <a:srgbClr val="355376"/>
                        </a:solidFill>
                        <a:effectLst/>
                        <a:latin typeface="Arial Narrow" panose="020B0606020202030204" pitchFamily="34" charset="0"/>
                        <a:ea typeface="+mn-ea"/>
                        <a:cs typeface="+mn-cs"/>
                      </a:endParaRP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chemeClr val="bg1">
                        <a:alpha val="25000"/>
                      </a:schemeClr>
                    </a:solidFill>
                  </a:tcP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u="none" strike="noStrike" kern="1200" dirty="0">
                          <a:solidFill>
                            <a:srgbClr val="355376"/>
                          </a:solidFill>
                          <a:effectLst/>
                          <a:latin typeface="+mn-lt"/>
                          <a:ea typeface="+mn-ea"/>
                          <a:cs typeface="+mn-cs"/>
                        </a:rPr>
                        <a:t>Recognize and Reward DE&amp;I Efforts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u="none" strike="noStrike" kern="1200" dirty="0">
                          <a:solidFill>
                            <a:srgbClr val="355376"/>
                          </a:solidFill>
                          <a:effectLst/>
                          <a:latin typeface="Arial Narrow" panose="020B0606020202030204" pitchFamily="34" charset="0"/>
                          <a:ea typeface="+mn-ea"/>
                          <a:cs typeface="+mn-cs"/>
                        </a:rPr>
                        <a:t>Assoc Deans, Department Chairs, Managers, HR, et al.</a:t>
                      </a: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7B8490">
                        <a:alpha val="25000"/>
                      </a:srgbClr>
                    </a:solidFill>
                  </a:tcP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u="none" strike="noStrike" kern="1200">
                        <a:solidFill>
                          <a:srgbClr val="355376"/>
                        </a:solidFill>
                        <a:effectLst/>
                        <a:latin typeface="Arial Narrow" panose="020B0606020202030204" pitchFamily="34" charset="0"/>
                        <a:ea typeface="+mn-ea"/>
                        <a:cs typeface="+mn-cs"/>
                      </a:endParaRP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chemeClr val="bg1">
                        <a:alpha val="25000"/>
                      </a:schemeClr>
                    </a:solidFill>
                  </a:tcPr>
                </a:tc>
                <a:tc hMerge="1">
                  <a:txBody>
                    <a:bodyPr/>
                    <a:lstStyle/>
                    <a:p>
                      <a:endParaRPr lang="en-US"/>
                    </a:p>
                  </a:txBody>
                  <a:tcPr/>
                </a:tc>
                <a:extLst>
                  <a:ext uri="{0D108BD9-81ED-4DB2-BD59-A6C34878D82A}">
                    <a16:rowId xmlns:a16="http://schemas.microsoft.com/office/drawing/2014/main" val="3112635986"/>
                  </a:ext>
                </a:extLst>
              </a:tr>
              <a:tr h="487289">
                <a:tc gridSpan="2">
                  <a:txBody>
                    <a:bodyPr/>
                    <a:lstStyle/>
                    <a:p>
                      <a:endParaRPr lang="en-US"/>
                    </a:p>
                  </a:txBody>
                  <a:tcP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a:r>
                        <a:rPr lang="en-US" sz="1250" b="1" dirty="0">
                          <a:solidFill>
                            <a:srgbClr val="355376"/>
                          </a:solidFill>
                          <a:latin typeface="Arial" panose="020B0604020202020204" pitchFamily="34" charset="0"/>
                          <a:cs typeface="Arial" panose="020B0604020202020204" pitchFamily="34" charset="0"/>
                        </a:rPr>
                        <a:t>Research Mentorship for New Faculty of Color</a:t>
                      </a:r>
                    </a:p>
                    <a:p>
                      <a:pPr algn="ctr"/>
                      <a:r>
                        <a:rPr lang="en-US" sz="1300" b="0" dirty="0">
                          <a:solidFill>
                            <a:srgbClr val="355376"/>
                          </a:solidFill>
                          <a:latin typeface="Arial Narrow" panose="020B0606020202030204" pitchFamily="34" charset="0"/>
                        </a:rPr>
                        <a:t>Assoc Provost for Research and Faculty, Faculty</a:t>
                      </a: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0075BF">
                        <a:alpha val="25000"/>
                      </a:srgbClr>
                    </a:solidFill>
                  </a:tcPr>
                </a:tc>
                <a:tc hMerge="1">
                  <a:txBody>
                    <a:bodyPr/>
                    <a:lstStyle/>
                    <a:p>
                      <a:endParaRPr lang="en-US"/>
                    </a:p>
                  </a:txBody>
                  <a:tcPr/>
                </a:tc>
                <a:tc gridSpan="2">
                  <a:txBody>
                    <a:bodyPr/>
                    <a:lstStyle/>
                    <a:p>
                      <a:endParaRPr lang="en-US"/>
                    </a:p>
                  </a:txBody>
                  <a:tcP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22234069"/>
                  </a:ext>
                </a:extLst>
              </a:tr>
              <a:tr h="399942">
                <a:tc>
                  <a:txBody>
                    <a:bodyPr/>
                    <a:lstStyle/>
                    <a:p>
                      <a:endParaRPr lang="en-US"/>
                    </a:p>
                  </a:txBody>
                  <a:tcPr>
                    <a:lnL w="12700" cap="flat" cmpd="sng" algn="ctr">
                      <a:solidFill>
                        <a:srgbClr val="B5B4A9"/>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355376"/>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355376"/>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355376"/>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355376"/>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355376"/>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355376"/>
                    </a:solidFill>
                  </a:tcPr>
                </a:tc>
                <a:extLst>
                  <a:ext uri="{0D108BD9-81ED-4DB2-BD59-A6C34878D82A}">
                    <a16:rowId xmlns:a16="http://schemas.microsoft.com/office/drawing/2014/main" val="1591725223"/>
                  </a:ext>
                </a:extLst>
              </a:tr>
            </a:tbl>
          </a:graphicData>
        </a:graphic>
      </p:graphicFrame>
      <p:sp>
        <p:nvSpPr>
          <p:cNvPr id="19" name="Arrow: Pentagon 18">
            <a:extLst>
              <a:ext uri="{FF2B5EF4-FFF2-40B4-BE49-F238E27FC236}">
                <a16:creationId xmlns:a16="http://schemas.microsoft.com/office/drawing/2014/main" id="{FB1CA38E-52EF-40D2-8677-4B5A2FC7AE1A}"/>
              </a:ext>
            </a:extLst>
          </p:cNvPr>
          <p:cNvSpPr/>
          <p:nvPr/>
        </p:nvSpPr>
        <p:spPr>
          <a:xfrm rot="16200000">
            <a:off x="393743" y="6130388"/>
            <a:ext cx="257541" cy="251925"/>
          </a:xfrm>
          <a:prstGeom prst="homePlate">
            <a:avLst/>
          </a:prstGeom>
          <a:solidFill>
            <a:srgbClr val="F79E31"/>
          </a:solidFill>
          <a:ln>
            <a:noFill/>
          </a:ln>
          <a:effectLst>
            <a:outerShdw blurRad="76200" dir="18900000" sy="23000" kx="-1200000" algn="bl" rotWithShape="0">
              <a:prstClr val="black">
                <a:alpha val="2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0" name="TextBox 19">
            <a:extLst>
              <a:ext uri="{FF2B5EF4-FFF2-40B4-BE49-F238E27FC236}">
                <a16:creationId xmlns:a16="http://schemas.microsoft.com/office/drawing/2014/main" id="{50ED3673-8CB8-49F8-89FC-8E527D3AFE0D}"/>
              </a:ext>
            </a:extLst>
          </p:cNvPr>
          <p:cNvSpPr txBox="1"/>
          <p:nvPr/>
        </p:nvSpPr>
        <p:spPr>
          <a:xfrm>
            <a:off x="0" y="6319804"/>
            <a:ext cx="2939141" cy="307777"/>
          </a:xfrm>
          <a:prstGeom prst="rect">
            <a:avLst/>
          </a:prstGeom>
          <a:noFill/>
        </p:spPr>
        <p:txBody>
          <a:bodyPr wrap="square" rtlCol="0">
            <a:spAutoFit/>
          </a:bodyPr>
          <a:lstStyle/>
          <a:p>
            <a:r>
              <a:rPr lang="en-US" sz="1400" b="1">
                <a:solidFill>
                  <a:srgbClr val="355376"/>
                </a:solidFill>
              </a:rPr>
              <a:t>Current Progress</a:t>
            </a:r>
          </a:p>
        </p:txBody>
      </p:sp>
      <p:sp>
        <p:nvSpPr>
          <p:cNvPr id="2" name="Slide Number Placeholder 1">
            <a:extLst>
              <a:ext uri="{FF2B5EF4-FFF2-40B4-BE49-F238E27FC236}">
                <a16:creationId xmlns:a16="http://schemas.microsoft.com/office/drawing/2014/main" id="{ED93D53D-FC4F-4207-B82F-14AD0E4691B4}"/>
              </a:ext>
            </a:extLst>
          </p:cNvPr>
          <p:cNvSpPr>
            <a:spLocks noGrp="1"/>
          </p:cNvSpPr>
          <p:nvPr>
            <p:ph type="sldNum" sz="quarter" idx="12"/>
          </p:nvPr>
        </p:nvSpPr>
        <p:spPr/>
        <p:txBody>
          <a:bodyPr/>
          <a:lstStyle/>
          <a:p>
            <a:fld id="{6D8456DB-9848-8B4C-B3FD-8382082A6DD4}" type="slidenum">
              <a:rPr lang="en-US" smtClean="0"/>
              <a:pPr/>
              <a:t>22</a:t>
            </a:fld>
            <a:endParaRPr lang="en-US"/>
          </a:p>
        </p:txBody>
      </p:sp>
    </p:spTree>
    <p:extLst>
      <p:ext uri="{BB962C8B-B14F-4D97-AF65-F5344CB8AC3E}">
        <p14:creationId xmlns:p14="http://schemas.microsoft.com/office/powerpoint/2010/main" val="579735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D6C35D-F100-3348-967A-CEFCF8E5B4AA}"/>
              </a:ext>
            </a:extLst>
          </p:cNvPr>
          <p:cNvSpPr>
            <a:spLocks noGrp="1"/>
          </p:cNvSpPr>
          <p:nvPr>
            <p:ph type="body" sz="quarter" idx="10"/>
          </p:nvPr>
        </p:nvSpPr>
        <p:spPr>
          <a:xfrm>
            <a:off x="-1174256" y="2115806"/>
            <a:ext cx="5947317" cy="2974975"/>
          </a:xfrm>
        </p:spPr>
        <p:txBody>
          <a:bodyPr/>
          <a:lstStyle/>
          <a:p>
            <a:r>
              <a:rPr lang="en-US"/>
              <a:t>06</a:t>
            </a:r>
          </a:p>
        </p:txBody>
      </p:sp>
      <p:sp>
        <p:nvSpPr>
          <p:cNvPr id="20" name="Slide Number Placeholder 19">
            <a:extLst>
              <a:ext uri="{FF2B5EF4-FFF2-40B4-BE49-F238E27FC236}">
                <a16:creationId xmlns:a16="http://schemas.microsoft.com/office/drawing/2014/main" id="{682AFA76-90C8-5142-B4DF-019AEC84BFFD}"/>
              </a:ext>
            </a:extLst>
          </p:cNvPr>
          <p:cNvSpPr>
            <a:spLocks noGrp="1"/>
          </p:cNvSpPr>
          <p:nvPr>
            <p:ph type="sldNum" sz="quarter" idx="4"/>
          </p:nvPr>
        </p:nvSpPr>
        <p:spPr/>
        <p:txBody>
          <a:bodyPr/>
          <a:lstStyle/>
          <a:p>
            <a:fld id="{4BA35998-CE44-5B4F-A65F-C9EEE43DD377}" type="slidenum">
              <a:rPr lang="en-US" smtClean="0"/>
              <a:pPr/>
              <a:t>23</a:t>
            </a:fld>
            <a:endParaRPr lang="en-US"/>
          </a:p>
        </p:txBody>
      </p:sp>
      <p:sp>
        <p:nvSpPr>
          <p:cNvPr id="15" name="Title 14">
            <a:extLst>
              <a:ext uri="{FF2B5EF4-FFF2-40B4-BE49-F238E27FC236}">
                <a16:creationId xmlns:a16="http://schemas.microsoft.com/office/drawing/2014/main" id="{4DBF1AEB-DD9F-4247-BD1C-A22EDA403F2C}"/>
              </a:ext>
            </a:extLst>
          </p:cNvPr>
          <p:cNvSpPr>
            <a:spLocks noGrp="1"/>
          </p:cNvSpPr>
          <p:nvPr>
            <p:ph type="title"/>
          </p:nvPr>
        </p:nvSpPr>
        <p:spPr>
          <a:xfrm>
            <a:off x="6021658" y="2586862"/>
            <a:ext cx="5947317" cy="2359129"/>
          </a:xfrm>
        </p:spPr>
        <p:txBody>
          <a:bodyPr>
            <a:normAutofit fontScale="90000"/>
          </a:bodyPr>
          <a:lstStyle/>
          <a:p>
            <a:r>
              <a:rPr lang="en-US"/>
              <a:t>Goal 3:</a:t>
            </a:r>
            <a:br>
              <a:rPr lang="en-US"/>
            </a:br>
            <a:r>
              <a:rPr lang="en-US"/>
              <a:t>Student Learning</a:t>
            </a:r>
            <a:br>
              <a:rPr lang="en-US"/>
            </a:br>
            <a:r>
              <a:rPr lang="en-US"/>
              <a:t>Experience</a:t>
            </a:r>
          </a:p>
        </p:txBody>
      </p:sp>
      <p:sp>
        <p:nvSpPr>
          <p:cNvPr id="5" name="Rectangle 4">
            <a:extLst>
              <a:ext uri="{FF2B5EF4-FFF2-40B4-BE49-F238E27FC236}">
                <a16:creationId xmlns:a16="http://schemas.microsoft.com/office/drawing/2014/main" id="{A9A1C9D6-7ACA-477F-89BD-CD03A6D379CE}"/>
              </a:ext>
            </a:extLst>
          </p:cNvPr>
          <p:cNvSpPr/>
          <p:nvPr/>
        </p:nvSpPr>
        <p:spPr>
          <a:xfrm>
            <a:off x="6174256" y="2394408"/>
            <a:ext cx="933554" cy="75415"/>
          </a:xfrm>
          <a:prstGeom prst="rect">
            <a:avLst/>
          </a:prstGeom>
          <a:solidFill>
            <a:srgbClr val="42B7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1035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93B91C-BB84-4DF8-ADB8-B383525C25FC}"/>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20"/>
                    </a14:imgEffect>
                    <a14:imgEffect>
                      <a14:brightnessContrast bright="-5000"/>
                    </a14:imgEffect>
                  </a14:imgLayer>
                </a14:imgProps>
              </a:ext>
            </a:extLst>
          </a:blip>
          <a:srcRect t="7927" b="7927"/>
          <a:stretch/>
        </p:blipFill>
        <p:spPr>
          <a:xfrm>
            <a:off x="0" y="0"/>
            <a:ext cx="12225258" cy="6858000"/>
          </a:xfrm>
          <a:prstGeom prst="rect">
            <a:avLst/>
          </a:prstGeom>
        </p:spPr>
      </p:pic>
      <p:sp>
        <p:nvSpPr>
          <p:cNvPr id="2" name="Rectangle 1">
            <a:extLst>
              <a:ext uri="{FF2B5EF4-FFF2-40B4-BE49-F238E27FC236}">
                <a16:creationId xmlns:a16="http://schemas.microsoft.com/office/drawing/2014/main" id="{2D9E0E29-505A-3744-B03B-843E896CA616}"/>
              </a:ext>
            </a:extLst>
          </p:cNvPr>
          <p:cNvSpPr/>
          <p:nvPr/>
        </p:nvSpPr>
        <p:spPr>
          <a:xfrm>
            <a:off x="-13161" y="0"/>
            <a:ext cx="12225258" cy="6858000"/>
          </a:xfrm>
          <a:prstGeom prst="rect">
            <a:avLst/>
          </a:prstGeom>
          <a:solidFill>
            <a:srgbClr val="355376">
              <a:alpha val="65000"/>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A79BEBA-EBB4-A548-AB0E-AB96298D0278}"/>
              </a:ext>
            </a:extLst>
          </p:cNvPr>
          <p:cNvSpPr txBox="1"/>
          <p:nvPr/>
        </p:nvSpPr>
        <p:spPr>
          <a:xfrm>
            <a:off x="530742" y="2446384"/>
            <a:ext cx="7065812" cy="2785378"/>
          </a:xfrm>
          <a:prstGeom prst="rect">
            <a:avLst/>
          </a:prstGeom>
          <a:noFill/>
        </p:spPr>
        <p:txBody>
          <a:bodyPr wrap="square" rtlCol="0">
            <a:spAutoFit/>
          </a:bodyPr>
          <a:lstStyle/>
          <a:p>
            <a:r>
              <a:rPr lang="en-US" sz="2500" b="1">
                <a:solidFill>
                  <a:schemeClr val="bg1"/>
                </a:solidFill>
                <a:latin typeface="Arial" panose="020B0604020202020204" pitchFamily="34" charset="0"/>
                <a:cs typeface="Arial" panose="020B0604020202020204" pitchFamily="34" charset="0"/>
              </a:rPr>
              <a:t>We commit to providing learning experiences and environments in which all students can succeed. We seek to offer programs, events, and resources that will equip students with the core competencies to navigate and address issues of diversity, equity, and inclusion.”</a:t>
            </a:r>
          </a:p>
        </p:txBody>
      </p:sp>
      <p:sp>
        <p:nvSpPr>
          <p:cNvPr id="4" name="Rectangle 3">
            <a:extLst>
              <a:ext uri="{FF2B5EF4-FFF2-40B4-BE49-F238E27FC236}">
                <a16:creationId xmlns:a16="http://schemas.microsoft.com/office/drawing/2014/main" id="{8036FF55-1EC5-5844-94AA-751901639DEC}"/>
              </a:ext>
            </a:extLst>
          </p:cNvPr>
          <p:cNvSpPr/>
          <p:nvPr/>
        </p:nvSpPr>
        <p:spPr>
          <a:xfrm>
            <a:off x="544232" y="5399268"/>
            <a:ext cx="4510089" cy="338554"/>
          </a:xfrm>
          <a:prstGeom prst="rect">
            <a:avLst/>
          </a:prstGeom>
        </p:spPr>
        <p:txBody>
          <a:bodyPr wrap="square">
            <a:spAutoFit/>
          </a:bodyPr>
          <a:lstStyle/>
          <a:p>
            <a:r>
              <a:rPr lang="en-US" sz="1600">
                <a:solidFill>
                  <a:schemeClr val="bg1"/>
                </a:solidFill>
                <a:latin typeface="Arial" panose="020B0604020202020204" pitchFamily="34" charset="0"/>
                <a:cs typeface="Arial" panose="020B0604020202020204" pitchFamily="34" charset="0"/>
              </a:rPr>
              <a:t>Goal 3, DE&amp;I Strategic Plan</a:t>
            </a:r>
            <a:endParaRPr lang="en-US" sz="160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CFD9C5BB-3B1C-F04E-B9F5-A627D729CED5}"/>
              </a:ext>
            </a:extLst>
          </p:cNvPr>
          <p:cNvCxnSpPr>
            <a:cxnSpLocks/>
          </p:cNvCxnSpPr>
          <p:nvPr/>
        </p:nvCxnSpPr>
        <p:spPr>
          <a:xfrm>
            <a:off x="641806" y="5308834"/>
            <a:ext cx="686698" cy="0"/>
          </a:xfrm>
          <a:prstGeom prst="line">
            <a:avLst/>
          </a:prstGeom>
          <a:ln w="63500">
            <a:solidFill>
              <a:srgbClr val="42B7B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94463CA-0FD3-E14B-B558-B075413D9234}"/>
              </a:ext>
            </a:extLst>
          </p:cNvPr>
          <p:cNvSpPr/>
          <p:nvPr/>
        </p:nvSpPr>
        <p:spPr>
          <a:xfrm>
            <a:off x="701022" y="1419571"/>
            <a:ext cx="569387" cy="1015663"/>
          </a:xfrm>
          <a:prstGeom prst="rect">
            <a:avLst/>
          </a:prstGeom>
        </p:spPr>
        <p:txBody>
          <a:bodyPr wrap="none">
            <a:spAutoFit/>
          </a:bodyPr>
          <a:lstStyle/>
          <a:p>
            <a:r>
              <a:rPr lang="en-US" sz="6000" b="1">
                <a:solidFill>
                  <a:schemeClr val="bg1"/>
                </a:solidFill>
                <a:latin typeface="Arial" panose="020B0604020202020204" pitchFamily="34" charset="0"/>
                <a:cs typeface="Arial" panose="020B0604020202020204" pitchFamily="34" charset="0"/>
              </a:rPr>
              <a:t>“</a:t>
            </a:r>
            <a:endParaRPr lang="en-US" sz="6000">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9E294FDF-47C4-FC43-8616-C1A6A5DC023E}"/>
              </a:ext>
            </a:extLst>
          </p:cNvPr>
          <p:cNvSpPr/>
          <p:nvPr/>
        </p:nvSpPr>
        <p:spPr>
          <a:xfrm>
            <a:off x="620624" y="1430722"/>
            <a:ext cx="707883" cy="707883"/>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Slide Number Placeholder 7">
            <a:extLst>
              <a:ext uri="{FF2B5EF4-FFF2-40B4-BE49-F238E27FC236}">
                <a16:creationId xmlns:a16="http://schemas.microsoft.com/office/drawing/2014/main" id="{D68E6659-13D3-B844-BFCE-5102F5CAF59A}"/>
              </a:ext>
            </a:extLst>
          </p:cNvPr>
          <p:cNvSpPr>
            <a:spLocks noGrp="1"/>
          </p:cNvSpPr>
          <p:nvPr>
            <p:ph type="sldNum" sz="quarter" idx="12"/>
          </p:nvPr>
        </p:nvSpPr>
        <p:spPr/>
        <p:txBody>
          <a:bodyPr/>
          <a:lstStyle/>
          <a:p>
            <a:fld id="{6D8456DB-9848-8B4C-B3FD-8382082A6DD4}" type="slidenum">
              <a:rPr lang="en-US" smtClean="0">
                <a:solidFill>
                  <a:schemeClr val="bg1"/>
                </a:solidFill>
              </a:rPr>
              <a:pPr/>
              <a:t>24</a:t>
            </a:fld>
            <a:endParaRPr lang="en-US">
              <a:solidFill>
                <a:schemeClr val="bg1"/>
              </a:solidFill>
            </a:endParaRPr>
          </a:p>
        </p:txBody>
      </p:sp>
    </p:spTree>
    <p:extLst>
      <p:ext uri="{BB962C8B-B14F-4D97-AF65-F5344CB8AC3E}">
        <p14:creationId xmlns:p14="http://schemas.microsoft.com/office/powerpoint/2010/main" val="1469471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1DC43086-744C-4E48-B332-1B7756057463}"/>
              </a:ext>
            </a:extLst>
          </p:cNvPr>
          <p:cNvGraphicFramePr>
            <a:graphicFrameLocks noGrp="1"/>
          </p:cNvGraphicFramePr>
          <p:nvPr>
            <p:extLst>
              <p:ext uri="{D42A27DB-BD31-4B8C-83A1-F6EECF244321}">
                <p14:modId xmlns:p14="http://schemas.microsoft.com/office/powerpoint/2010/main" val="2223233028"/>
              </p:ext>
            </p:extLst>
          </p:nvPr>
        </p:nvGraphicFramePr>
        <p:xfrm>
          <a:off x="513182" y="522659"/>
          <a:ext cx="11166630" cy="5843037"/>
        </p:xfrm>
        <a:graphic>
          <a:graphicData uri="http://schemas.openxmlformats.org/drawingml/2006/table">
            <a:tbl>
              <a:tblPr firstRow="1" bandRow="1">
                <a:tableStyleId>{5C22544A-7EE6-4342-B048-85BDC9FD1C3A}</a:tableStyleId>
              </a:tblPr>
              <a:tblGrid>
                <a:gridCol w="1861105">
                  <a:extLst>
                    <a:ext uri="{9D8B030D-6E8A-4147-A177-3AD203B41FA5}">
                      <a16:colId xmlns:a16="http://schemas.microsoft.com/office/drawing/2014/main" val="1167610741"/>
                    </a:ext>
                  </a:extLst>
                </a:gridCol>
                <a:gridCol w="1861105">
                  <a:extLst>
                    <a:ext uri="{9D8B030D-6E8A-4147-A177-3AD203B41FA5}">
                      <a16:colId xmlns:a16="http://schemas.microsoft.com/office/drawing/2014/main" val="768648292"/>
                    </a:ext>
                  </a:extLst>
                </a:gridCol>
                <a:gridCol w="1861105">
                  <a:extLst>
                    <a:ext uri="{9D8B030D-6E8A-4147-A177-3AD203B41FA5}">
                      <a16:colId xmlns:a16="http://schemas.microsoft.com/office/drawing/2014/main" val="1461630266"/>
                    </a:ext>
                  </a:extLst>
                </a:gridCol>
                <a:gridCol w="1861105">
                  <a:extLst>
                    <a:ext uri="{9D8B030D-6E8A-4147-A177-3AD203B41FA5}">
                      <a16:colId xmlns:a16="http://schemas.microsoft.com/office/drawing/2014/main" val="3147641821"/>
                    </a:ext>
                  </a:extLst>
                </a:gridCol>
                <a:gridCol w="1861105">
                  <a:extLst>
                    <a:ext uri="{9D8B030D-6E8A-4147-A177-3AD203B41FA5}">
                      <a16:colId xmlns:a16="http://schemas.microsoft.com/office/drawing/2014/main" val="2045979264"/>
                    </a:ext>
                  </a:extLst>
                </a:gridCol>
                <a:gridCol w="1861105">
                  <a:extLst>
                    <a:ext uri="{9D8B030D-6E8A-4147-A177-3AD203B41FA5}">
                      <a16:colId xmlns:a16="http://schemas.microsoft.com/office/drawing/2014/main" val="2424652399"/>
                    </a:ext>
                  </a:extLst>
                </a:gridCol>
              </a:tblGrid>
              <a:tr h="607526">
                <a:tc gridSpan="6">
                  <a:txBody>
                    <a:bodyPr/>
                    <a:lstStyle/>
                    <a:p>
                      <a:r>
                        <a:rPr lang="en-US" sz="2800" dirty="0">
                          <a:latin typeface="+mj-lt"/>
                        </a:rPr>
                        <a:t>Goal 3: </a:t>
                      </a:r>
                      <a:r>
                        <a:rPr lang="en-US" sz="2800" dirty="0">
                          <a:effectLst/>
                          <a:latin typeface="+mj-lt"/>
                        </a:rPr>
                        <a:t>Student Learning Experience</a:t>
                      </a:r>
                      <a:endParaRPr lang="en-US" sz="2800" dirty="0">
                        <a:latin typeface="+mj-lt"/>
                      </a:endParaRP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35537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33263838"/>
                  </a:ext>
                </a:extLst>
              </a:tr>
              <a:tr h="363472">
                <a:tc>
                  <a:txBody>
                    <a:bodyPr/>
                    <a:lstStyle/>
                    <a:p>
                      <a:pPr algn="ctr"/>
                      <a:r>
                        <a:rPr lang="en-US" b="1" i="0" dirty="0">
                          <a:solidFill>
                            <a:schemeClr val="bg1"/>
                          </a:solidFill>
                          <a:latin typeface="Arial"/>
                          <a:cs typeface="Arial"/>
                        </a:rPr>
                        <a:t>Fall 2021</a:t>
                      </a:r>
                    </a:p>
                  </a:txBody>
                  <a:tcPr>
                    <a:lnL w="12700" cap="flat" cmpd="sng" algn="ctr">
                      <a:solidFill>
                        <a:srgbClr val="B5B4A9"/>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42B7B0"/>
                    </a:solidFill>
                  </a:tcPr>
                </a:tc>
                <a:tc>
                  <a:txBody>
                    <a:bodyPr/>
                    <a:lstStyle/>
                    <a:p>
                      <a:pPr algn="ctr"/>
                      <a:r>
                        <a:rPr lang="en-US" b="1" i="0" dirty="0">
                          <a:solidFill>
                            <a:schemeClr val="bg1"/>
                          </a:solidFill>
                          <a:latin typeface="Arial"/>
                          <a:cs typeface="Arial"/>
                        </a:rPr>
                        <a:t>Spring 2022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42B7B0"/>
                    </a:solidFill>
                  </a:tcPr>
                </a:tc>
                <a:tc>
                  <a:txBody>
                    <a:bodyPr/>
                    <a:lstStyle/>
                    <a:p>
                      <a:pPr algn="ctr"/>
                      <a:r>
                        <a:rPr lang="en-US" b="1" i="0" dirty="0">
                          <a:solidFill>
                            <a:schemeClr val="bg1"/>
                          </a:solidFill>
                          <a:latin typeface="Arial"/>
                          <a:cs typeface="Arial"/>
                        </a:rPr>
                        <a:t>Fall 2022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42B7B0"/>
                    </a:solidFill>
                  </a:tcPr>
                </a:tc>
                <a:tc>
                  <a:txBody>
                    <a:bodyPr/>
                    <a:lstStyle/>
                    <a:p>
                      <a:pPr algn="ctr"/>
                      <a:r>
                        <a:rPr lang="en-US" b="1" i="0" dirty="0">
                          <a:solidFill>
                            <a:schemeClr val="bg1"/>
                          </a:solidFill>
                          <a:latin typeface="Arial"/>
                          <a:cs typeface="Arial"/>
                        </a:rPr>
                        <a:t>Spring 2023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42B7B0"/>
                    </a:solidFill>
                  </a:tcPr>
                </a:tc>
                <a:tc>
                  <a:txBody>
                    <a:bodyPr/>
                    <a:lstStyle/>
                    <a:p>
                      <a:pPr algn="ctr"/>
                      <a:r>
                        <a:rPr lang="en-US" b="1" i="0" dirty="0">
                          <a:solidFill>
                            <a:schemeClr val="bg1"/>
                          </a:solidFill>
                          <a:latin typeface="Arial"/>
                          <a:cs typeface="Arial"/>
                        </a:rPr>
                        <a:t>Fall 2023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42B7B0"/>
                    </a:solidFill>
                  </a:tcPr>
                </a:tc>
                <a:tc>
                  <a:txBody>
                    <a:bodyPr/>
                    <a:lstStyle/>
                    <a:p>
                      <a:pPr algn="ctr"/>
                      <a:r>
                        <a:rPr lang="en-US" b="1" i="0" dirty="0">
                          <a:solidFill>
                            <a:schemeClr val="bg1"/>
                          </a:solidFill>
                          <a:latin typeface="Arial"/>
                          <a:cs typeface="Arial"/>
                        </a:rPr>
                        <a:t>Spring 2024</a:t>
                      </a:r>
                    </a:p>
                  </a:txBody>
                  <a:tcPr>
                    <a:lnL w="12700" cap="flat" cmpd="sng" algn="ctr">
                      <a:solidFill>
                        <a:schemeClr val="bg1"/>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42B7B0"/>
                    </a:solidFill>
                  </a:tcPr>
                </a:tc>
                <a:extLst>
                  <a:ext uri="{0D108BD9-81ED-4DB2-BD59-A6C34878D82A}">
                    <a16:rowId xmlns:a16="http://schemas.microsoft.com/office/drawing/2014/main" val="4141720536"/>
                  </a:ext>
                </a:extLst>
              </a:tr>
              <a:tr h="704361">
                <a:tc gridSpan="2">
                  <a:txBody>
                    <a:bodyPr/>
                    <a:lstStyle/>
                    <a:p>
                      <a:pPr algn="ctr"/>
                      <a:r>
                        <a:rPr lang="en-US" sz="1800" b="1" kern="1200" dirty="0" err="1">
                          <a:solidFill>
                            <a:srgbClr val="355376"/>
                          </a:solidFill>
                          <a:effectLst/>
                          <a:latin typeface="+mn-lt"/>
                          <a:ea typeface="+mn-ea"/>
                          <a:cs typeface="+mn-cs"/>
                        </a:rPr>
                        <a:t>FirstGen</a:t>
                      </a:r>
                      <a:r>
                        <a:rPr lang="en-US" sz="1800" b="1" kern="1200" dirty="0">
                          <a:solidFill>
                            <a:srgbClr val="355376"/>
                          </a:solidFill>
                          <a:effectLst/>
                          <a:latin typeface="+mn-lt"/>
                          <a:ea typeface="+mn-ea"/>
                          <a:cs typeface="+mn-cs"/>
                        </a:rPr>
                        <a:t> Presidential Fellows</a:t>
                      </a:r>
                    </a:p>
                    <a:p>
                      <a:pPr algn="ctr"/>
                      <a:r>
                        <a:rPr lang="en-US" sz="1200" dirty="0">
                          <a:solidFill>
                            <a:srgbClr val="355376"/>
                          </a:solidFill>
                          <a:effectLst/>
                          <a:latin typeface="Arial Narrow"/>
                          <a:ea typeface="Times New Roman" panose="02020603050405020304" pitchFamily="18" charset="0"/>
                          <a:cs typeface="Times New Roman"/>
                        </a:rPr>
                        <a:t>Associate Dean of Arts &amp; Science</a:t>
                      </a:r>
                      <a:endParaRPr lang="en-US" sz="1200" dirty="0">
                        <a:solidFill>
                          <a:srgbClr val="355376"/>
                        </a:solidFill>
                        <a:latin typeface="Arial Narrow"/>
                        <a:cs typeface="Times New Roman"/>
                      </a:endParaRP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0075BF">
                        <a:alpha val="25000"/>
                      </a:srgbClr>
                    </a:solidFill>
                  </a:tcPr>
                </a:tc>
                <a:tc hMerge="1">
                  <a:txBody>
                    <a:bodyPr/>
                    <a:lstStyle/>
                    <a:p>
                      <a:endParaRPr lang="en-US"/>
                    </a:p>
                  </a:txBody>
                  <a:tcPr/>
                </a:tc>
                <a:tc gridSpan="4">
                  <a:txBody>
                    <a:bodyPr/>
                    <a:lstStyle/>
                    <a:p>
                      <a:endParaRPr lang="en-US"/>
                    </a:p>
                  </a:txBody>
                  <a:tcP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9801995"/>
                  </a:ext>
                </a:extLst>
              </a:tr>
              <a:tr h="757233">
                <a:tc gridSpan="2">
                  <a:txBody>
                    <a:bodyPr/>
                    <a:lstStyle/>
                    <a:p>
                      <a:pPr algn="ctr"/>
                      <a:r>
                        <a:rPr lang="en-US" sz="1600" b="1">
                          <a:solidFill>
                            <a:srgbClr val="355376"/>
                          </a:solidFill>
                          <a:latin typeface="+mn-lt"/>
                        </a:rPr>
                        <a:t>Pathway to Honors and </a:t>
                      </a:r>
                    </a:p>
                    <a:p>
                      <a:pPr algn="ctr"/>
                      <a:r>
                        <a:rPr lang="en-US" sz="1600" b="1">
                          <a:solidFill>
                            <a:srgbClr val="355376"/>
                          </a:solidFill>
                          <a:latin typeface="+mn-lt"/>
                        </a:rPr>
                        <a:t>Advanced Standing Programs</a:t>
                      </a:r>
                      <a:r>
                        <a:rPr lang="en-US" sz="1600" kern="1200">
                          <a:solidFill>
                            <a:srgbClr val="355376"/>
                          </a:solidFill>
                          <a:effectLst/>
                          <a:latin typeface="Arial Narrow"/>
                          <a:ea typeface="+mn-ea"/>
                          <a:cs typeface="+mn-cs"/>
                        </a:rPr>
                        <a:t> </a:t>
                      </a:r>
                    </a:p>
                    <a:p>
                      <a:pPr algn="ctr"/>
                      <a:r>
                        <a:rPr lang="en-US" sz="1200" kern="1200">
                          <a:solidFill>
                            <a:srgbClr val="355376"/>
                          </a:solidFill>
                          <a:effectLst/>
                          <a:latin typeface="Arial Narrow"/>
                          <a:ea typeface="+mn-ea"/>
                          <a:cs typeface="+mn-cs"/>
                        </a:rPr>
                        <a:t>Dean of A&amp;S, Sr. Assoc. Dean for Grad Programs</a:t>
                      </a: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7B8490">
                        <a:alpha val="25000"/>
                      </a:srgbClr>
                    </a:solidFill>
                  </a:tcPr>
                </a:tc>
                <a:tc hMerge="1">
                  <a:txBody>
                    <a:bodyPr/>
                    <a:lstStyle/>
                    <a:p>
                      <a:endParaRPr lang="en-US"/>
                    </a:p>
                  </a:txBody>
                  <a:tcPr/>
                </a:tc>
                <a:tc gridSpan="4">
                  <a:txBody>
                    <a:bodyPr/>
                    <a:lstStyle/>
                    <a:p>
                      <a:endParaRPr lang="en-US"/>
                    </a:p>
                  </a:txBody>
                  <a:tcP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37868951"/>
                  </a:ext>
                </a:extLst>
              </a:tr>
              <a:tr h="607526">
                <a:tc gridSpan="2">
                  <a:txBody>
                    <a:bodyPr/>
                    <a:lstStyle/>
                    <a:p>
                      <a:pPr algn="ctr"/>
                      <a:r>
                        <a:rPr lang="en-US" sz="1800" b="1">
                          <a:solidFill>
                            <a:srgbClr val="355376"/>
                          </a:solidFill>
                          <a:latin typeface="+mn-lt"/>
                        </a:rPr>
                        <a:t>Support DE&amp;I in the Curriculum</a:t>
                      </a:r>
                    </a:p>
                    <a:p>
                      <a:pPr algn="ctr"/>
                      <a:r>
                        <a:rPr lang="en-US" sz="1200" b="0">
                          <a:solidFill>
                            <a:srgbClr val="355376"/>
                          </a:solidFill>
                          <a:latin typeface="Arial Narrow"/>
                        </a:rPr>
                        <a:t>Faculty, Academic Leadership, Badavas Center, et al.</a:t>
                      </a: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0075BF">
                        <a:alpha val="25000"/>
                      </a:srgbClr>
                    </a:solidFill>
                  </a:tcPr>
                </a:tc>
                <a:tc hMerge="1">
                  <a:txBody>
                    <a:bodyPr/>
                    <a:lstStyle/>
                    <a:p>
                      <a:endParaRPr lang="en-US"/>
                    </a:p>
                  </a:txBody>
                  <a:tcPr/>
                </a:tc>
                <a:tc gridSpan="4">
                  <a:txBody>
                    <a:bodyPr/>
                    <a:lstStyle/>
                    <a:p>
                      <a:endParaRPr lang="en-US"/>
                    </a:p>
                  </a:txBody>
                  <a:tcP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91952976"/>
                  </a:ext>
                </a:extLst>
              </a:tr>
              <a:tr h="607526">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355376"/>
                          </a:solidFill>
                          <a:effectLst/>
                          <a:latin typeface="+mn-lt"/>
                          <a:ea typeface="+mn-ea"/>
                          <a:cs typeface="+mn-cs"/>
                        </a:rPr>
                        <a:t>Collaborations with Campus Partners to Enhance Support of Students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rgbClr val="355376"/>
                          </a:solidFill>
                          <a:effectLst/>
                          <a:latin typeface="Arial Narrow"/>
                          <a:ea typeface="+mn-ea"/>
                          <a:cs typeface="+mn-cs"/>
                        </a:rPr>
                        <a:t>Academic Leadership, Faculty</a:t>
                      </a: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7B8490">
                        <a:alpha val="25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41472526"/>
                  </a:ext>
                </a:extLst>
              </a:tr>
              <a:tr h="607526">
                <a:tc gridSpan="2">
                  <a:txBody>
                    <a:bodyPr/>
                    <a:lstStyle/>
                    <a:p>
                      <a:endParaRPr lang="en-US"/>
                    </a:p>
                  </a:txBody>
                  <a:tcP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chemeClr val="bg1"/>
                    </a:solidFill>
                  </a:tcPr>
                </a:tc>
                <a:tc hMerge="1">
                  <a:txBody>
                    <a:bodyPr/>
                    <a:lstStyle/>
                    <a:p>
                      <a:endParaRPr 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55376"/>
                          </a:solidFill>
                          <a:effectLst/>
                          <a:uLnTx/>
                          <a:uFillTx/>
                          <a:latin typeface="+mn-lt"/>
                          <a:ea typeface="+mn-ea"/>
                          <a:cs typeface="+mn-cs"/>
                        </a:rPr>
                        <a:t>Advance Fundraising Opportunities for Student Programs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55376"/>
                          </a:solidFill>
                          <a:effectLst/>
                          <a:uLnTx/>
                          <a:uFillTx/>
                          <a:latin typeface="Arial Narrow"/>
                          <a:ea typeface="+mn-ea"/>
                          <a:cs typeface="+mn-cs"/>
                        </a:rPr>
                        <a:t>Provost, Dean of Arts and Sciences, Dean of Business  </a:t>
                      </a:r>
                    </a:p>
                  </a:txBody>
                  <a:tcPr anchor="ctr">
                    <a:lnL w="12700" cap="flat" cmpd="sng" algn="ctr">
                      <a:solidFill>
                        <a:srgbClr val="B5B4A9"/>
                      </a:solidFill>
                      <a:prstDash val="solid"/>
                      <a:round/>
                      <a:headEnd type="none" w="med" len="med"/>
                      <a:tailEnd type="none" w="med" len="med"/>
                    </a:lnL>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0075BF">
                        <a:alpha val="25000"/>
                      </a:srgbClr>
                    </a:solidFill>
                  </a:tcPr>
                </a:tc>
                <a:tc hMerge="1">
                  <a:txBody>
                    <a:bodyPr/>
                    <a:lstStyle/>
                    <a:p>
                      <a:endParaRPr lang="en-US"/>
                    </a:p>
                  </a:txBody>
                  <a:tcPr/>
                </a:tc>
                <a:tc hMerge="1">
                  <a:txBody>
                    <a:bodyPr/>
                    <a:lstStyle/>
                    <a:p>
                      <a:endParaRPr lang="en-US"/>
                    </a:p>
                  </a:txBody>
                  <a:tcP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22234069"/>
                  </a:ext>
                </a:extLst>
              </a:tr>
              <a:tr h="607526">
                <a:tc gridSpan="2">
                  <a:txBody>
                    <a:bodyPr/>
                    <a:lstStyle/>
                    <a:p>
                      <a:endParaRPr lang="en-US" dirty="0"/>
                    </a:p>
                  </a:txBody>
                  <a:tcP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chemeClr val="bg1"/>
                    </a:solidFill>
                  </a:tcPr>
                </a:tc>
                <a:tc hMerge="1">
                  <a:txBody>
                    <a:bodyPr/>
                    <a:lstStyle/>
                    <a:p>
                      <a:endParaRPr lang="en-US"/>
                    </a:p>
                  </a:txBody>
                  <a:tcPr/>
                </a:tc>
                <a:tc gridSpan="4">
                  <a:txBody>
                    <a:bodyPr/>
                    <a:lstStyle/>
                    <a:p>
                      <a:pPr algn="ctr"/>
                      <a:r>
                        <a:rPr lang="en-US" sz="1800" b="1" kern="1200" dirty="0">
                          <a:solidFill>
                            <a:srgbClr val="355376"/>
                          </a:solidFill>
                          <a:effectLst/>
                          <a:latin typeface="+mn-lt"/>
                          <a:ea typeface="+mn-ea"/>
                          <a:cs typeface="+mn-cs"/>
                        </a:rPr>
                        <a:t>Expansion of Doctoral Programs for Unrepresented Students </a:t>
                      </a:r>
                    </a:p>
                    <a:p>
                      <a:pPr algn="ctr"/>
                      <a:r>
                        <a:rPr lang="en-US" sz="1200" b="0" kern="1200" dirty="0">
                          <a:solidFill>
                            <a:srgbClr val="355376"/>
                          </a:solidFill>
                          <a:effectLst/>
                          <a:latin typeface="Arial Narrow" panose="020B0606020202030204" pitchFamily="34" charset="0"/>
                          <a:ea typeface="+mn-ea"/>
                          <a:cs typeface="+mn-cs"/>
                        </a:rPr>
                        <a:t>PhD Program Director, Senior Associate Dean for </a:t>
                      </a:r>
                      <a:r>
                        <a:rPr lang="en-US" sz="1200" b="0" kern="1200">
                          <a:solidFill>
                            <a:srgbClr val="355376"/>
                          </a:solidFill>
                          <a:effectLst/>
                          <a:latin typeface="Arial Narrow" panose="020B0606020202030204" pitchFamily="34" charset="0"/>
                          <a:ea typeface="+mn-ea"/>
                          <a:cs typeface="+mn-cs"/>
                        </a:rPr>
                        <a:t>Graduate Programs</a:t>
                      </a:r>
                      <a:endParaRPr lang="en-US" sz="1200" b="0" kern="1200" dirty="0">
                        <a:solidFill>
                          <a:srgbClr val="355376"/>
                        </a:solidFill>
                        <a:effectLst/>
                        <a:latin typeface="Arial Narrow" panose="020B0606020202030204" pitchFamily="34" charset="0"/>
                        <a:ea typeface="+mn-ea"/>
                        <a:cs typeface="+mn-cs"/>
                      </a:endParaRP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7B8490">
                        <a:alpha val="25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89916177"/>
                  </a:ext>
                </a:extLst>
              </a:tr>
              <a:tr h="607526">
                <a:tc gridSpan="2">
                  <a:txBody>
                    <a:bodyPr/>
                    <a:lstStyle/>
                    <a:p>
                      <a:endParaRPr lang="en-US" dirty="0"/>
                    </a:p>
                  </a:txBody>
                  <a:tcP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chemeClr val="bg1"/>
                    </a:solidFill>
                  </a:tcPr>
                </a:tc>
                <a:tc hMerge="1">
                  <a:txBody>
                    <a:bodyPr/>
                    <a:lstStyle/>
                    <a:p>
                      <a:endParaRPr 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55376"/>
                          </a:solidFill>
                          <a:effectLst/>
                          <a:uLnTx/>
                          <a:uFillTx/>
                          <a:latin typeface="+mn-lt"/>
                          <a:ea typeface="+mn-ea"/>
                          <a:cs typeface="+mn-cs"/>
                        </a:rPr>
                        <a:t>Mutually Beneficial Partnerships with Minority-serving Institutions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55376"/>
                          </a:solidFill>
                          <a:effectLst/>
                          <a:uLnTx/>
                          <a:uFillTx/>
                          <a:latin typeface="Arial Narrow"/>
                          <a:ea typeface="+mn-ea"/>
                          <a:cs typeface="+mn-cs"/>
                        </a:rPr>
                        <a:t>Provost, Senior Academic Leadership, Director of the Office of International Education</a:t>
                      </a:r>
                    </a:p>
                  </a:txBody>
                  <a:tcPr anchor="ctr">
                    <a:lnL w="12700" cap="flat" cmpd="sng" algn="ctr">
                      <a:solidFill>
                        <a:srgbClr val="B5B4A9"/>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0075BF">
                        <a:alpha val="25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31242961"/>
                  </a:ext>
                </a:extLst>
              </a:tr>
              <a:tr h="363472">
                <a:tc>
                  <a:txBody>
                    <a:bodyPr/>
                    <a:lstStyle/>
                    <a:p>
                      <a:endParaRPr lang="en-US"/>
                    </a:p>
                  </a:txBody>
                  <a:tcPr>
                    <a:lnL w="12700" cap="flat" cmpd="sng" algn="ctr">
                      <a:solidFill>
                        <a:srgbClr val="B5B4A9"/>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355376"/>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355376"/>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355376"/>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355376"/>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355376"/>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rgbClr val="B5B4A9"/>
                      </a:solidFill>
                      <a:prstDash val="solid"/>
                      <a:round/>
                      <a:headEnd type="none" w="med" len="med"/>
                      <a:tailEnd type="none" w="med" len="med"/>
                    </a:lnR>
                    <a:lnT w="12700" cap="flat" cmpd="sng" algn="ctr">
                      <a:solidFill>
                        <a:srgbClr val="B5B4A9"/>
                      </a:solidFill>
                      <a:prstDash val="solid"/>
                      <a:round/>
                      <a:headEnd type="none" w="med" len="med"/>
                      <a:tailEnd type="none" w="med" len="med"/>
                    </a:lnT>
                    <a:lnB w="12700" cap="flat" cmpd="sng" algn="ctr">
                      <a:solidFill>
                        <a:srgbClr val="B5B4A9"/>
                      </a:solidFill>
                      <a:prstDash val="solid"/>
                      <a:round/>
                      <a:headEnd type="none" w="med" len="med"/>
                      <a:tailEnd type="none" w="med" len="med"/>
                    </a:lnB>
                    <a:solidFill>
                      <a:srgbClr val="355376"/>
                    </a:solidFill>
                  </a:tcPr>
                </a:tc>
                <a:extLst>
                  <a:ext uri="{0D108BD9-81ED-4DB2-BD59-A6C34878D82A}">
                    <a16:rowId xmlns:a16="http://schemas.microsoft.com/office/drawing/2014/main" val="1591725223"/>
                  </a:ext>
                </a:extLst>
              </a:tr>
            </a:tbl>
          </a:graphicData>
        </a:graphic>
      </p:graphicFrame>
      <p:sp>
        <p:nvSpPr>
          <p:cNvPr id="19" name="Arrow: Pentagon 18">
            <a:extLst>
              <a:ext uri="{FF2B5EF4-FFF2-40B4-BE49-F238E27FC236}">
                <a16:creationId xmlns:a16="http://schemas.microsoft.com/office/drawing/2014/main" id="{FB1CA38E-52EF-40D2-8677-4B5A2FC7AE1A}"/>
              </a:ext>
            </a:extLst>
          </p:cNvPr>
          <p:cNvSpPr/>
          <p:nvPr/>
        </p:nvSpPr>
        <p:spPr>
          <a:xfrm rot="16200000">
            <a:off x="393743" y="6130388"/>
            <a:ext cx="257541" cy="251925"/>
          </a:xfrm>
          <a:prstGeom prst="homePlate">
            <a:avLst/>
          </a:prstGeom>
          <a:solidFill>
            <a:srgbClr val="42B7B0"/>
          </a:solidFill>
          <a:ln>
            <a:noFill/>
          </a:ln>
          <a:effectLst>
            <a:outerShdw blurRad="76200" dir="18900000" sy="23000" kx="-1200000" algn="bl" rotWithShape="0">
              <a:prstClr val="black">
                <a:alpha val="2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0" name="TextBox 19">
            <a:extLst>
              <a:ext uri="{FF2B5EF4-FFF2-40B4-BE49-F238E27FC236}">
                <a16:creationId xmlns:a16="http://schemas.microsoft.com/office/drawing/2014/main" id="{50ED3673-8CB8-49F8-89FC-8E527D3AFE0D}"/>
              </a:ext>
            </a:extLst>
          </p:cNvPr>
          <p:cNvSpPr txBox="1"/>
          <p:nvPr/>
        </p:nvSpPr>
        <p:spPr>
          <a:xfrm>
            <a:off x="0" y="6319804"/>
            <a:ext cx="2939141" cy="307777"/>
          </a:xfrm>
          <a:prstGeom prst="rect">
            <a:avLst/>
          </a:prstGeom>
          <a:noFill/>
        </p:spPr>
        <p:txBody>
          <a:bodyPr wrap="square" rtlCol="0">
            <a:spAutoFit/>
          </a:bodyPr>
          <a:lstStyle/>
          <a:p>
            <a:r>
              <a:rPr lang="en-US" sz="1400" b="1">
                <a:solidFill>
                  <a:srgbClr val="355376"/>
                </a:solidFill>
              </a:rPr>
              <a:t>Current Progress</a:t>
            </a:r>
          </a:p>
        </p:txBody>
      </p:sp>
      <p:sp>
        <p:nvSpPr>
          <p:cNvPr id="2" name="Slide Number Placeholder 1">
            <a:extLst>
              <a:ext uri="{FF2B5EF4-FFF2-40B4-BE49-F238E27FC236}">
                <a16:creationId xmlns:a16="http://schemas.microsoft.com/office/drawing/2014/main" id="{55A06242-C822-4566-86F4-4C2AA5E09A7A}"/>
              </a:ext>
            </a:extLst>
          </p:cNvPr>
          <p:cNvSpPr>
            <a:spLocks noGrp="1"/>
          </p:cNvSpPr>
          <p:nvPr>
            <p:ph type="sldNum" sz="quarter" idx="12"/>
          </p:nvPr>
        </p:nvSpPr>
        <p:spPr/>
        <p:txBody>
          <a:bodyPr/>
          <a:lstStyle/>
          <a:p>
            <a:fld id="{6D8456DB-9848-8B4C-B3FD-8382082A6DD4}" type="slidenum">
              <a:rPr lang="en-US" smtClean="0"/>
              <a:pPr/>
              <a:t>25</a:t>
            </a:fld>
            <a:endParaRPr lang="en-US"/>
          </a:p>
        </p:txBody>
      </p:sp>
    </p:spTree>
    <p:extLst>
      <p:ext uri="{BB962C8B-B14F-4D97-AF65-F5344CB8AC3E}">
        <p14:creationId xmlns:p14="http://schemas.microsoft.com/office/powerpoint/2010/main" val="1576821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0AC7F5-1B9B-794A-90D9-390A15F18FAF}"/>
              </a:ext>
            </a:extLst>
          </p:cNvPr>
          <p:cNvSpPr>
            <a:spLocks noGrp="1"/>
          </p:cNvSpPr>
          <p:nvPr>
            <p:ph type="body" idx="1"/>
          </p:nvPr>
        </p:nvSpPr>
        <p:spPr/>
        <p:txBody>
          <a:bodyPr/>
          <a:lstStyle/>
          <a:p>
            <a:r>
              <a:rPr lang="en-US">
                <a:solidFill>
                  <a:srgbClr val="355376"/>
                </a:solidFill>
              </a:rPr>
              <a:t>Comments or Questions?</a:t>
            </a:r>
          </a:p>
        </p:txBody>
      </p:sp>
      <p:sp>
        <p:nvSpPr>
          <p:cNvPr id="36" name="Slide Number Placeholder 35">
            <a:extLst>
              <a:ext uri="{FF2B5EF4-FFF2-40B4-BE49-F238E27FC236}">
                <a16:creationId xmlns:a16="http://schemas.microsoft.com/office/drawing/2014/main" id="{5AD4ADEF-5AEE-3B42-9FE2-3C31D6F3E56F}"/>
              </a:ext>
            </a:extLst>
          </p:cNvPr>
          <p:cNvSpPr>
            <a:spLocks noGrp="1"/>
          </p:cNvSpPr>
          <p:nvPr>
            <p:ph type="sldNum" sz="quarter" idx="4"/>
          </p:nvPr>
        </p:nvSpPr>
        <p:spPr/>
        <p:txBody>
          <a:bodyPr/>
          <a:lstStyle/>
          <a:p>
            <a:fld id="{6D8456DB-9848-8B4C-B3FD-8382082A6DD4}" type="slidenum">
              <a:rPr lang="en-US" smtClean="0"/>
              <a:pPr/>
              <a:t>26</a:t>
            </a:fld>
            <a:endParaRPr lang="en-US"/>
          </a:p>
        </p:txBody>
      </p:sp>
      <p:sp>
        <p:nvSpPr>
          <p:cNvPr id="4" name="Text Placeholder 3">
            <a:extLst>
              <a:ext uri="{FF2B5EF4-FFF2-40B4-BE49-F238E27FC236}">
                <a16:creationId xmlns:a16="http://schemas.microsoft.com/office/drawing/2014/main" id="{19B22BDE-C863-6C44-A692-2061E4361619}"/>
              </a:ext>
            </a:extLst>
          </p:cNvPr>
          <p:cNvSpPr>
            <a:spLocks noGrp="1"/>
          </p:cNvSpPr>
          <p:nvPr>
            <p:ph type="body" sz="half" idx="10"/>
          </p:nvPr>
        </p:nvSpPr>
        <p:spPr>
          <a:xfrm>
            <a:off x="508676" y="1265694"/>
            <a:ext cx="6065745" cy="894113"/>
          </a:xfrm>
        </p:spPr>
        <p:txBody>
          <a:bodyPr/>
          <a:lstStyle/>
          <a:p>
            <a:r>
              <a:rPr lang="en-US" dirty="0"/>
              <a:t>Please reach out to our team, if you have any feedback.</a:t>
            </a:r>
          </a:p>
        </p:txBody>
      </p:sp>
      <p:sp>
        <p:nvSpPr>
          <p:cNvPr id="31" name="Text Placeholder 30">
            <a:extLst>
              <a:ext uri="{FF2B5EF4-FFF2-40B4-BE49-F238E27FC236}">
                <a16:creationId xmlns:a16="http://schemas.microsoft.com/office/drawing/2014/main" id="{3AF31C30-5474-0243-B8FA-57FE29534FF0}"/>
              </a:ext>
            </a:extLst>
          </p:cNvPr>
          <p:cNvSpPr>
            <a:spLocks noGrp="1"/>
          </p:cNvSpPr>
          <p:nvPr>
            <p:ph type="body" sz="quarter" idx="12"/>
          </p:nvPr>
        </p:nvSpPr>
        <p:spPr>
          <a:xfrm>
            <a:off x="635810" y="1805953"/>
            <a:ext cx="4520652" cy="1578134"/>
          </a:xfrm>
        </p:spPr>
        <p:txBody>
          <a:bodyPr>
            <a:normAutofit/>
          </a:bodyPr>
          <a:lstStyle/>
          <a:p>
            <a:pPr marL="0" indent="0" algn="l" rtl="0" fontAlgn="base">
              <a:buNone/>
            </a:pPr>
            <a:r>
              <a:rPr lang="en-US" sz="2800" b="1" i="0" u="none" strike="noStrike" dirty="0">
                <a:solidFill>
                  <a:srgbClr val="355376"/>
                </a:solidFill>
                <a:effectLst/>
                <a:latin typeface="+mn-lt"/>
              </a:rPr>
              <a:t>Office of the Provost</a:t>
            </a:r>
            <a:r>
              <a:rPr lang="en-US" sz="2800" b="1" i="0" dirty="0">
                <a:solidFill>
                  <a:srgbClr val="355376"/>
                </a:solidFill>
                <a:effectLst/>
                <a:latin typeface="+mn-lt"/>
              </a:rPr>
              <a:t>​</a:t>
            </a:r>
            <a:endParaRPr lang="en-US" sz="2800" b="1" dirty="0">
              <a:solidFill>
                <a:srgbClr val="355376"/>
              </a:solidFill>
              <a:latin typeface="+mn-lt"/>
            </a:endParaRPr>
          </a:p>
          <a:p>
            <a:pPr marL="0" indent="0" algn="l" rtl="0" fontAlgn="base">
              <a:lnSpc>
                <a:spcPct val="100000"/>
              </a:lnSpc>
              <a:buNone/>
            </a:pPr>
            <a:r>
              <a:rPr lang="en-US" sz="2000" b="1" dirty="0">
                <a:solidFill>
                  <a:srgbClr val="355376"/>
                </a:solidFill>
                <a:latin typeface="+mn-lt"/>
              </a:rPr>
              <a:t>781.891.2357</a:t>
            </a:r>
            <a:endParaRPr lang="en-US" sz="2000" b="1" i="0" u="none" strike="noStrike" dirty="0">
              <a:solidFill>
                <a:srgbClr val="355376"/>
              </a:solidFill>
              <a:effectLst/>
              <a:latin typeface="+mn-lt"/>
            </a:endParaRPr>
          </a:p>
          <a:p>
            <a:pPr marL="0" indent="0" algn="l" rtl="0" fontAlgn="base">
              <a:lnSpc>
                <a:spcPct val="100000"/>
              </a:lnSpc>
              <a:buNone/>
            </a:pPr>
            <a:r>
              <a:rPr lang="en-US" sz="2000" b="1" u="sng" dirty="0">
                <a:solidFill>
                  <a:srgbClr val="0563C1"/>
                </a:solidFill>
                <a:latin typeface="+mn-lt"/>
                <a:hlinkClick r:id="rId2"/>
              </a:rPr>
              <a:t>OfficeOfTheProvost</a:t>
            </a:r>
            <a:r>
              <a:rPr lang="en-US" sz="2000" b="1" i="0" u="sng" strike="noStrike" dirty="0">
                <a:solidFill>
                  <a:srgbClr val="0563C1"/>
                </a:solidFill>
                <a:effectLst/>
                <a:latin typeface="+mn-lt"/>
                <a:hlinkClick r:id="rId2"/>
              </a:rPr>
              <a:t>@bentley.edu</a:t>
            </a:r>
            <a:r>
              <a:rPr lang="en-US" sz="2000" i="0" dirty="0">
                <a:solidFill>
                  <a:srgbClr val="000000"/>
                </a:solidFill>
                <a:effectLst/>
                <a:latin typeface="+mn-lt"/>
              </a:rPr>
              <a:t>​</a:t>
            </a:r>
          </a:p>
          <a:p>
            <a:pPr algn="l" rtl="0" fontAlgn="base"/>
            <a:endParaRPr lang="en-US" sz="2800" b="0" i="0" dirty="0">
              <a:solidFill>
                <a:srgbClr val="000000"/>
              </a:solidFill>
              <a:effectLst/>
              <a:latin typeface="Segoe UI" panose="020B0502040204020203" pitchFamily="34" charset="0"/>
            </a:endParaRPr>
          </a:p>
          <a:p>
            <a:endParaRPr lang="en-US" dirty="0"/>
          </a:p>
        </p:txBody>
      </p:sp>
      <p:cxnSp>
        <p:nvCxnSpPr>
          <p:cNvPr id="5" name="Straight Connector 4">
            <a:extLst>
              <a:ext uri="{FF2B5EF4-FFF2-40B4-BE49-F238E27FC236}">
                <a16:creationId xmlns:a16="http://schemas.microsoft.com/office/drawing/2014/main" id="{B657CA23-CC34-1D46-9853-E830042B61CE}"/>
              </a:ext>
            </a:extLst>
          </p:cNvPr>
          <p:cNvCxnSpPr>
            <a:cxnSpLocks/>
          </p:cNvCxnSpPr>
          <p:nvPr/>
        </p:nvCxnSpPr>
        <p:spPr>
          <a:xfrm>
            <a:off x="635810" y="1097083"/>
            <a:ext cx="686698" cy="0"/>
          </a:xfrm>
          <a:prstGeom prst="line">
            <a:avLst/>
          </a:prstGeom>
          <a:ln w="63500">
            <a:solidFill>
              <a:srgbClr val="B4C641"/>
            </a:solidFill>
          </a:ln>
        </p:spPr>
        <p:style>
          <a:lnRef idx="1">
            <a:schemeClr val="accent1"/>
          </a:lnRef>
          <a:fillRef idx="0">
            <a:schemeClr val="accent1"/>
          </a:fillRef>
          <a:effectRef idx="0">
            <a:schemeClr val="accent1"/>
          </a:effectRef>
          <a:fontRef idx="minor">
            <a:schemeClr val="tx1"/>
          </a:fontRef>
        </p:style>
      </p:cxnSp>
      <p:pic>
        <p:nvPicPr>
          <p:cNvPr id="10" name="Picture Placeholder 9">
            <a:extLst>
              <a:ext uri="{FF2B5EF4-FFF2-40B4-BE49-F238E27FC236}">
                <a16:creationId xmlns:a16="http://schemas.microsoft.com/office/drawing/2014/main" id="{8F1B07D1-E548-45D0-8A15-F5AF7BF00EDB}"/>
              </a:ext>
            </a:extLst>
          </p:cNvPr>
          <p:cNvPicPr>
            <a:picLocks noGrp="1" noChangeAspect="1"/>
          </p:cNvPicPr>
          <p:nvPr>
            <p:ph type="pic" sz="quarter" idx="11"/>
          </p:nvPr>
        </p:nvPicPr>
        <p:blipFill rotWithShape="1">
          <a:blip r:embed="rId3"/>
          <a:srcRect l="18741" r="33852"/>
          <a:stretch/>
        </p:blipFill>
        <p:spPr>
          <a:xfrm>
            <a:off x="7315200" y="0"/>
            <a:ext cx="4876800" cy="6858000"/>
          </a:xfrm>
        </p:spPr>
      </p:pic>
    </p:spTree>
    <p:extLst>
      <p:ext uri="{BB962C8B-B14F-4D97-AF65-F5344CB8AC3E}">
        <p14:creationId xmlns:p14="http://schemas.microsoft.com/office/powerpoint/2010/main" val="1008865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D6C35D-F100-3348-967A-CEFCF8E5B4AA}"/>
              </a:ext>
            </a:extLst>
          </p:cNvPr>
          <p:cNvSpPr>
            <a:spLocks noGrp="1"/>
          </p:cNvSpPr>
          <p:nvPr>
            <p:ph type="body" sz="quarter" idx="10"/>
          </p:nvPr>
        </p:nvSpPr>
        <p:spPr/>
        <p:txBody>
          <a:bodyPr/>
          <a:lstStyle/>
          <a:p>
            <a:r>
              <a:rPr lang="en-US"/>
              <a:t>01</a:t>
            </a:r>
          </a:p>
        </p:txBody>
      </p:sp>
      <p:sp>
        <p:nvSpPr>
          <p:cNvPr id="20" name="Slide Number Placeholder 19">
            <a:extLst>
              <a:ext uri="{FF2B5EF4-FFF2-40B4-BE49-F238E27FC236}">
                <a16:creationId xmlns:a16="http://schemas.microsoft.com/office/drawing/2014/main" id="{682AFA76-90C8-5142-B4DF-019AEC84BFFD}"/>
              </a:ext>
            </a:extLst>
          </p:cNvPr>
          <p:cNvSpPr>
            <a:spLocks noGrp="1"/>
          </p:cNvSpPr>
          <p:nvPr>
            <p:ph type="sldNum" sz="quarter" idx="4"/>
          </p:nvPr>
        </p:nvSpPr>
        <p:spPr/>
        <p:txBody>
          <a:bodyPr/>
          <a:lstStyle/>
          <a:p>
            <a:fld id="{4BA35998-CE44-5B4F-A65F-C9EEE43DD377}" type="slidenum">
              <a:rPr lang="en-US" smtClean="0"/>
              <a:pPr/>
              <a:t>3</a:t>
            </a:fld>
            <a:endParaRPr lang="en-US"/>
          </a:p>
        </p:txBody>
      </p:sp>
      <p:sp>
        <p:nvSpPr>
          <p:cNvPr id="15" name="Title 14">
            <a:extLst>
              <a:ext uri="{FF2B5EF4-FFF2-40B4-BE49-F238E27FC236}">
                <a16:creationId xmlns:a16="http://schemas.microsoft.com/office/drawing/2014/main" id="{4DBF1AEB-DD9F-4247-BD1C-A22EDA403F2C}"/>
              </a:ext>
            </a:extLst>
          </p:cNvPr>
          <p:cNvSpPr>
            <a:spLocks noGrp="1"/>
          </p:cNvSpPr>
          <p:nvPr>
            <p:ph type="title"/>
          </p:nvPr>
        </p:nvSpPr>
        <p:spPr>
          <a:xfrm>
            <a:off x="6021658" y="2586862"/>
            <a:ext cx="5742994" cy="2359129"/>
          </a:xfrm>
        </p:spPr>
        <p:txBody>
          <a:bodyPr>
            <a:normAutofit fontScale="90000"/>
          </a:bodyPr>
          <a:lstStyle/>
          <a:p>
            <a:r>
              <a:rPr lang="en-US"/>
              <a:t>Why Academic Affairs Needs a DE&amp;I Strategic Plan</a:t>
            </a:r>
          </a:p>
        </p:txBody>
      </p:sp>
      <p:sp>
        <p:nvSpPr>
          <p:cNvPr id="5" name="Rectangle 4">
            <a:extLst>
              <a:ext uri="{FF2B5EF4-FFF2-40B4-BE49-F238E27FC236}">
                <a16:creationId xmlns:a16="http://schemas.microsoft.com/office/drawing/2014/main" id="{281E2022-84FB-4ABD-885D-645A809AA08F}"/>
              </a:ext>
            </a:extLst>
          </p:cNvPr>
          <p:cNvSpPr/>
          <p:nvPr/>
        </p:nvSpPr>
        <p:spPr>
          <a:xfrm>
            <a:off x="6174256" y="2394408"/>
            <a:ext cx="914400" cy="84841"/>
          </a:xfrm>
          <a:prstGeom prst="rect">
            <a:avLst/>
          </a:prstGeom>
          <a:solidFill>
            <a:srgbClr val="0075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403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93C76A7-37C6-463F-84D4-CA00585BD73B}"/>
              </a:ext>
            </a:extLst>
          </p:cNvPr>
          <p:cNvSpPr>
            <a:spLocks noGrp="1"/>
          </p:cNvSpPr>
          <p:nvPr>
            <p:ph type="sldNum" sz="quarter" idx="4"/>
          </p:nvPr>
        </p:nvSpPr>
        <p:spPr/>
        <p:txBody>
          <a:bodyPr/>
          <a:lstStyle/>
          <a:p>
            <a:fld id="{6D8456DB-9848-8B4C-B3FD-8382082A6DD4}" type="slidenum">
              <a:rPr lang="en-US" smtClean="0"/>
              <a:pPr/>
              <a:t>4</a:t>
            </a:fld>
            <a:endParaRPr lang="en-US"/>
          </a:p>
        </p:txBody>
      </p:sp>
      <p:sp>
        <p:nvSpPr>
          <p:cNvPr id="5" name="Text Placeholder 4">
            <a:extLst>
              <a:ext uri="{FF2B5EF4-FFF2-40B4-BE49-F238E27FC236}">
                <a16:creationId xmlns:a16="http://schemas.microsoft.com/office/drawing/2014/main" id="{41F5408E-C6EC-4E46-B9DA-EDFDE3598B71}"/>
              </a:ext>
            </a:extLst>
          </p:cNvPr>
          <p:cNvSpPr>
            <a:spLocks noGrp="1"/>
          </p:cNvSpPr>
          <p:nvPr>
            <p:ph type="body" idx="1"/>
          </p:nvPr>
        </p:nvSpPr>
        <p:spPr>
          <a:xfrm>
            <a:off x="0" y="386315"/>
            <a:ext cx="12191999" cy="620685"/>
          </a:xfrm>
        </p:spPr>
        <p:txBody>
          <a:bodyPr/>
          <a:lstStyle/>
          <a:p>
            <a:pPr algn="ctr"/>
            <a:r>
              <a:rPr lang="en-US" sz="2800" dirty="0"/>
              <a:t>Confluent Factors of Academic Affairs’ DE&amp;I Strategic Plan</a:t>
            </a:r>
          </a:p>
        </p:txBody>
      </p:sp>
      <p:graphicFrame>
        <p:nvGraphicFramePr>
          <p:cNvPr id="8" name="Diagram 7">
            <a:extLst>
              <a:ext uri="{FF2B5EF4-FFF2-40B4-BE49-F238E27FC236}">
                <a16:creationId xmlns:a16="http://schemas.microsoft.com/office/drawing/2014/main" id="{BC598A7F-5230-46F8-80E0-15AEB3FAA28D}"/>
              </a:ext>
            </a:extLst>
          </p:cNvPr>
          <p:cNvGraphicFramePr/>
          <p:nvPr>
            <p:extLst>
              <p:ext uri="{D42A27DB-BD31-4B8C-83A1-F6EECF244321}">
                <p14:modId xmlns:p14="http://schemas.microsoft.com/office/powerpoint/2010/main" val="2718209440"/>
              </p:ext>
            </p:extLst>
          </p:nvPr>
        </p:nvGraphicFramePr>
        <p:xfrm>
          <a:off x="869319" y="1007000"/>
          <a:ext cx="10453362" cy="5615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8561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93C76A7-37C6-463F-84D4-CA00585BD73B}"/>
              </a:ext>
            </a:extLst>
          </p:cNvPr>
          <p:cNvSpPr>
            <a:spLocks noGrp="1"/>
          </p:cNvSpPr>
          <p:nvPr>
            <p:ph type="sldNum" sz="quarter" idx="4"/>
          </p:nvPr>
        </p:nvSpPr>
        <p:spPr/>
        <p:txBody>
          <a:bodyPr/>
          <a:lstStyle/>
          <a:p>
            <a:fld id="{6D8456DB-9848-8B4C-B3FD-8382082A6DD4}" type="slidenum">
              <a:rPr lang="en-US" smtClean="0"/>
              <a:pPr/>
              <a:t>5</a:t>
            </a:fld>
            <a:endParaRPr lang="en-US"/>
          </a:p>
        </p:txBody>
      </p:sp>
      <p:sp>
        <p:nvSpPr>
          <p:cNvPr id="5" name="Text Placeholder 4">
            <a:extLst>
              <a:ext uri="{FF2B5EF4-FFF2-40B4-BE49-F238E27FC236}">
                <a16:creationId xmlns:a16="http://schemas.microsoft.com/office/drawing/2014/main" id="{41F5408E-C6EC-4E46-B9DA-EDFDE3598B71}"/>
              </a:ext>
            </a:extLst>
          </p:cNvPr>
          <p:cNvSpPr>
            <a:spLocks noGrp="1"/>
          </p:cNvSpPr>
          <p:nvPr>
            <p:ph type="body" idx="1"/>
          </p:nvPr>
        </p:nvSpPr>
        <p:spPr>
          <a:xfrm>
            <a:off x="0" y="386315"/>
            <a:ext cx="12192000" cy="620685"/>
          </a:xfrm>
        </p:spPr>
        <p:txBody>
          <a:bodyPr/>
          <a:lstStyle/>
          <a:p>
            <a:pPr algn="ctr"/>
            <a:r>
              <a:rPr lang="en-US" sz="2800" dirty="0"/>
              <a:t>Behind the Factors of Academic Affairs’ DE&amp;I Strategic Plan </a:t>
            </a:r>
          </a:p>
        </p:txBody>
      </p:sp>
      <p:graphicFrame>
        <p:nvGraphicFramePr>
          <p:cNvPr id="8" name="Diagram 7">
            <a:extLst>
              <a:ext uri="{FF2B5EF4-FFF2-40B4-BE49-F238E27FC236}">
                <a16:creationId xmlns:a16="http://schemas.microsoft.com/office/drawing/2014/main" id="{BC598A7F-5230-46F8-80E0-15AEB3FAA28D}"/>
              </a:ext>
            </a:extLst>
          </p:cNvPr>
          <p:cNvGraphicFramePr/>
          <p:nvPr>
            <p:extLst>
              <p:ext uri="{D42A27DB-BD31-4B8C-83A1-F6EECF244321}">
                <p14:modId xmlns:p14="http://schemas.microsoft.com/office/powerpoint/2010/main" val="3875957658"/>
              </p:ext>
            </p:extLst>
          </p:nvPr>
        </p:nvGraphicFramePr>
        <p:xfrm>
          <a:off x="320511" y="1007000"/>
          <a:ext cx="11576116" cy="5615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6663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D6C35D-F100-3348-967A-CEFCF8E5B4AA}"/>
              </a:ext>
            </a:extLst>
          </p:cNvPr>
          <p:cNvSpPr>
            <a:spLocks noGrp="1"/>
          </p:cNvSpPr>
          <p:nvPr>
            <p:ph type="body" sz="quarter" idx="10"/>
          </p:nvPr>
        </p:nvSpPr>
        <p:spPr>
          <a:xfrm>
            <a:off x="-1174255" y="2115806"/>
            <a:ext cx="5806546" cy="2974975"/>
          </a:xfrm>
        </p:spPr>
        <p:txBody>
          <a:bodyPr/>
          <a:lstStyle/>
          <a:p>
            <a:r>
              <a:rPr lang="en-US"/>
              <a:t>02</a:t>
            </a:r>
          </a:p>
        </p:txBody>
      </p:sp>
      <p:sp>
        <p:nvSpPr>
          <p:cNvPr id="20" name="Slide Number Placeholder 19">
            <a:extLst>
              <a:ext uri="{FF2B5EF4-FFF2-40B4-BE49-F238E27FC236}">
                <a16:creationId xmlns:a16="http://schemas.microsoft.com/office/drawing/2014/main" id="{682AFA76-90C8-5142-B4DF-019AEC84BFFD}"/>
              </a:ext>
            </a:extLst>
          </p:cNvPr>
          <p:cNvSpPr>
            <a:spLocks noGrp="1"/>
          </p:cNvSpPr>
          <p:nvPr>
            <p:ph type="sldNum" sz="quarter" idx="4"/>
          </p:nvPr>
        </p:nvSpPr>
        <p:spPr/>
        <p:txBody>
          <a:bodyPr/>
          <a:lstStyle/>
          <a:p>
            <a:fld id="{4BA35998-CE44-5B4F-A65F-C9EEE43DD377}" type="slidenum">
              <a:rPr lang="en-US" smtClean="0"/>
              <a:pPr/>
              <a:t>6</a:t>
            </a:fld>
            <a:endParaRPr lang="en-US"/>
          </a:p>
        </p:txBody>
      </p:sp>
      <p:sp>
        <p:nvSpPr>
          <p:cNvPr id="15" name="Title 14">
            <a:extLst>
              <a:ext uri="{FF2B5EF4-FFF2-40B4-BE49-F238E27FC236}">
                <a16:creationId xmlns:a16="http://schemas.microsoft.com/office/drawing/2014/main" id="{4DBF1AEB-DD9F-4247-BD1C-A22EDA403F2C}"/>
              </a:ext>
            </a:extLst>
          </p:cNvPr>
          <p:cNvSpPr>
            <a:spLocks noGrp="1"/>
          </p:cNvSpPr>
          <p:nvPr>
            <p:ph type="title"/>
          </p:nvPr>
        </p:nvSpPr>
        <p:spPr>
          <a:xfrm>
            <a:off x="6021659" y="2586862"/>
            <a:ext cx="5947317" cy="2359129"/>
          </a:xfrm>
        </p:spPr>
        <p:txBody>
          <a:bodyPr>
            <a:normAutofit/>
          </a:bodyPr>
          <a:lstStyle/>
          <a:p>
            <a:r>
              <a:rPr lang="en-US"/>
              <a:t>How the DE&amp;I Strategic Plan Was Created</a:t>
            </a:r>
          </a:p>
        </p:txBody>
      </p:sp>
      <p:sp>
        <p:nvSpPr>
          <p:cNvPr id="5" name="Rectangle 4">
            <a:extLst>
              <a:ext uri="{FF2B5EF4-FFF2-40B4-BE49-F238E27FC236}">
                <a16:creationId xmlns:a16="http://schemas.microsoft.com/office/drawing/2014/main" id="{2B6E9587-6981-43E0-A577-0587D487F38F}"/>
              </a:ext>
            </a:extLst>
          </p:cNvPr>
          <p:cNvSpPr/>
          <p:nvPr/>
        </p:nvSpPr>
        <p:spPr>
          <a:xfrm>
            <a:off x="6174256" y="2394408"/>
            <a:ext cx="914400" cy="84841"/>
          </a:xfrm>
          <a:prstGeom prst="rect">
            <a:avLst/>
          </a:prstGeom>
          <a:solidFill>
            <a:srgbClr val="0075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3306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76AF13B-7523-6746-8FF0-1B54508BB2FC}"/>
              </a:ext>
            </a:extLst>
          </p:cNvPr>
          <p:cNvSpPr txBox="1"/>
          <p:nvPr/>
        </p:nvSpPr>
        <p:spPr>
          <a:xfrm>
            <a:off x="5541085" y="431227"/>
            <a:ext cx="5532769" cy="335756"/>
          </a:xfrm>
          <a:prstGeom prst="rect">
            <a:avLst/>
          </a:prstGeom>
          <a:noFill/>
        </p:spPr>
        <p:txBody>
          <a:bodyPr wrap="square" rtlCol="0">
            <a:spAutoFit/>
          </a:bodyPr>
          <a:lstStyle/>
          <a:p>
            <a:r>
              <a:rPr lang="en-US" b="1">
                <a:solidFill>
                  <a:srgbClr val="7B8490"/>
                </a:solidFill>
                <a:latin typeface="Arial" panose="020B0604020202020204" pitchFamily="34" charset="0"/>
                <a:cs typeface="Arial" panose="020B0604020202020204" pitchFamily="34" charset="0"/>
              </a:rPr>
              <a:t>Developed a Strategic Planning Framework</a:t>
            </a:r>
          </a:p>
        </p:txBody>
      </p:sp>
      <p:sp>
        <p:nvSpPr>
          <p:cNvPr id="11" name="TextBox 10">
            <a:extLst>
              <a:ext uri="{FF2B5EF4-FFF2-40B4-BE49-F238E27FC236}">
                <a16:creationId xmlns:a16="http://schemas.microsoft.com/office/drawing/2014/main" id="{9C6563D5-5CAB-9140-89CA-40200B83149F}"/>
              </a:ext>
            </a:extLst>
          </p:cNvPr>
          <p:cNvSpPr txBox="1"/>
          <p:nvPr/>
        </p:nvSpPr>
        <p:spPr>
          <a:xfrm>
            <a:off x="5541086" y="1912901"/>
            <a:ext cx="6161570" cy="646331"/>
          </a:xfrm>
          <a:prstGeom prst="rect">
            <a:avLst/>
          </a:prstGeom>
          <a:noFill/>
        </p:spPr>
        <p:txBody>
          <a:bodyPr wrap="square" rtlCol="0">
            <a:spAutoFit/>
          </a:bodyPr>
          <a:lstStyle/>
          <a:p>
            <a:r>
              <a:rPr lang="en-US" b="1" i="0">
                <a:solidFill>
                  <a:srgbClr val="7B8490"/>
                </a:solidFill>
                <a:effectLst/>
              </a:rPr>
              <a:t>Reviewed departmental practices shared at Faculty Senate</a:t>
            </a:r>
            <a:endParaRPr lang="en-US" b="1">
              <a:solidFill>
                <a:srgbClr val="7B8490"/>
              </a:solidFill>
              <a:cs typeface="Arial" panose="020B0604020202020204" pitchFamily="34" charset="0"/>
            </a:endParaRPr>
          </a:p>
        </p:txBody>
      </p:sp>
      <p:sp>
        <p:nvSpPr>
          <p:cNvPr id="12" name="TextBox 11">
            <a:extLst>
              <a:ext uri="{FF2B5EF4-FFF2-40B4-BE49-F238E27FC236}">
                <a16:creationId xmlns:a16="http://schemas.microsoft.com/office/drawing/2014/main" id="{83D6CFB3-00FA-454D-9DF5-C0EF273D53B2}"/>
              </a:ext>
            </a:extLst>
          </p:cNvPr>
          <p:cNvSpPr txBox="1"/>
          <p:nvPr/>
        </p:nvSpPr>
        <p:spPr>
          <a:xfrm>
            <a:off x="5541085" y="2727165"/>
            <a:ext cx="5532769" cy="646331"/>
          </a:xfrm>
          <a:prstGeom prst="rect">
            <a:avLst/>
          </a:prstGeom>
          <a:noFill/>
        </p:spPr>
        <p:txBody>
          <a:bodyPr wrap="square" rtlCol="0">
            <a:spAutoFit/>
          </a:bodyPr>
          <a:lstStyle/>
          <a:p>
            <a:r>
              <a:rPr lang="en-US" b="1" i="0">
                <a:solidFill>
                  <a:srgbClr val="7B8490"/>
                </a:solidFill>
                <a:effectLst/>
              </a:rPr>
              <a:t>Reviewed and received input during Provost Open Office Hour </a:t>
            </a:r>
            <a:r>
              <a:rPr lang="en-US" b="1">
                <a:solidFill>
                  <a:srgbClr val="7B8490"/>
                </a:solidFill>
              </a:rPr>
              <a:t>and</a:t>
            </a:r>
            <a:r>
              <a:rPr lang="en-US" b="1" i="0">
                <a:solidFill>
                  <a:srgbClr val="7B8490"/>
                </a:solidFill>
                <a:effectLst/>
              </a:rPr>
              <a:t> Provost’s Council</a:t>
            </a:r>
            <a:endParaRPr lang="en-US" b="1">
              <a:solidFill>
                <a:srgbClr val="7B8490"/>
              </a:solidFill>
              <a:cs typeface="Arial" panose="020B0604020202020204" pitchFamily="34" charset="0"/>
            </a:endParaRPr>
          </a:p>
        </p:txBody>
      </p:sp>
      <p:sp>
        <p:nvSpPr>
          <p:cNvPr id="13" name="TextBox 12">
            <a:extLst>
              <a:ext uri="{FF2B5EF4-FFF2-40B4-BE49-F238E27FC236}">
                <a16:creationId xmlns:a16="http://schemas.microsoft.com/office/drawing/2014/main" id="{46E84D42-2528-7A48-83B2-1979A3FE0EE6}"/>
              </a:ext>
            </a:extLst>
          </p:cNvPr>
          <p:cNvSpPr txBox="1"/>
          <p:nvPr/>
        </p:nvSpPr>
        <p:spPr>
          <a:xfrm>
            <a:off x="5541086" y="3535939"/>
            <a:ext cx="5532769" cy="646331"/>
          </a:xfrm>
          <a:prstGeom prst="rect">
            <a:avLst/>
          </a:prstGeom>
          <a:noFill/>
        </p:spPr>
        <p:txBody>
          <a:bodyPr wrap="square" rtlCol="0">
            <a:spAutoFit/>
          </a:bodyPr>
          <a:lstStyle/>
          <a:p>
            <a:r>
              <a:rPr lang="en-US" b="1">
                <a:solidFill>
                  <a:srgbClr val="7B8490"/>
                </a:solidFill>
              </a:rPr>
              <a:t>Engag</a:t>
            </a:r>
            <a:r>
              <a:rPr lang="en-US" b="1" i="0">
                <a:solidFill>
                  <a:srgbClr val="7B8490"/>
                </a:solidFill>
                <a:effectLst/>
              </a:rPr>
              <a:t>ed Academic Leadership in a DE&amp;I full-day retreat</a:t>
            </a:r>
            <a:endParaRPr lang="en-US" b="1">
              <a:solidFill>
                <a:srgbClr val="7B8490"/>
              </a:solidFill>
              <a:cs typeface="Arial" panose="020B0604020202020204" pitchFamily="34" charset="0"/>
            </a:endParaRPr>
          </a:p>
        </p:txBody>
      </p:sp>
      <p:grpSp>
        <p:nvGrpSpPr>
          <p:cNvPr id="2" name="Group 1">
            <a:extLst>
              <a:ext uri="{FF2B5EF4-FFF2-40B4-BE49-F238E27FC236}">
                <a16:creationId xmlns:a16="http://schemas.microsoft.com/office/drawing/2014/main" id="{EC7B0EA5-E30A-487D-BE0B-1B241A0FAE27}"/>
              </a:ext>
            </a:extLst>
          </p:cNvPr>
          <p:cNvGrpSpPr/>
          <p:nvPr/>
        </p:nvGrpSpPr>
        <p:grpSpPr>
          <a:xfrm>
            <a:off x="4849964" y="317059"/>
            <a:ext cx="552297" cy="552297"/>
            <a:chOff x="4805920" y="984673"/>
            <a:chExt cx="707883" cy="707883"/>
          </a:xfrm>
        </p:grpSpPr>
        <p:sp>
          <p:nvSpPr>
            <p:cNvPr id="6" name="Oval 5">
              <a:extLst>
                <a:ext uri="{FF2B5EF4-FFF2-40B4-BE49-F238E27FC236}">
                  <a16:creationId xmlns:a16="http://schemas.microsoft.com/office/drawing/2014/main" id="{79656BDC-156F-674F-90F4-508317CFD1C4}"/>
                </a:ext>
              </a:extLst>
            </p:cNvPr>
            <p:cNvSpPr/>
            <p:nvPr/>
          </p:nvSpPr>
          <p:spPr>
            <a:xfrm>
              <a:off x="4805920" y="984673"/>
              <a:ext cx="707883" cy="707883"/>
            </a:xfrm>
            <a:prstGeom prst="ellipse">
              <a:avLst/>
            </a:prstGeom>
            <a:noFill/>
            <a:ln w="38100">
              <a:solidFill>
                <a:srgbClr val="0075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lipboard outline">
              <a:extLst>
                <a:ext uri="{FF2B5EF4-FFF2-40B4-BE49-F238E27FC236}">
                  <a16:creationId xmlns:a16="http://schemas.microsoft.com/office/drawing/2014/main" id="{A685A802-0E1A-9445-99A0-F6DA73BD8B1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909617" y="1051645"/>
              <a:ext cx="540731" cy="540731"/>
            </a:xfrm>
            <a:prstGeom prst="rect">
              <a:avLst/>
            </a:prstGeom>
          </p:spPr>
        </p:pic>
      </p:grpSp>
      <p:sp>
        <p:nvSpPr>
          <p:cNvPr id="7" name="Oval 6">
            <a:extLst>
              <a:ext uri="{FF2B5EF4-FFF2-40B4-BE49-F238E27FC236}">
                <a16:creationId xmlns:a16="http://schemas.microsoft.com/office/drawing/2014/main" id="{F41EFBC4-294D-A04E-A98A-31D2D2E651EF}"/>
              </a:ext>
            </a:extLst>
          </p:cNvPr>
          <p:cNvSpPr/>
          <p:nvPr/>
        </p:nvSpPr>
        <p:spPr>
          <a:xfrm>
            <a:off x="4849963" y="1960830"/>
            <a:ext cx="552298" cy="552298"/>
          </a:xfrm>
          <a:prstGeom prst="ellipse">
            <a:avLst/>
          </a:prstGeom>
          <a:noFill/>
          <a:ln w="38100">
            <a:solidFill>
              <a:srgbClr val="0075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Questions outline">
            <a:extLst>
              <a:ext uri="{FF2B5EF4-FFF2-40B4-BE49-F238E27FC236}">
                <a16:creationId xmlns:a16="http://schemas.microsoft.com/office/drawing/2014/main" id="{780599E8-A260-7044-A29F-CE86DE5BB79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887671" y="2819141"/>
            <a:ext cx="460593" cy="460593"/>
          </a:xfrm>
          <a:prstGeom prst="rect">
            <a:avLst/>
          </a:prstGeom>
        </p:spPr>
      </p:pic>
      <p:sp>
        <p:nvSpPr>
          <p:cNvPr id="8" name="Oval 7">
            <a:extLst>
              <a:ext uri="{FF2B5EF4-FFF2-40B4-BE49-F238E27FC236}">
                <a16:creationId xmlns:a16="http://schemas.microsoft.com/office/drawing/2014/main" id="{0396DC26-83BD-D24B-9FB3-B0D94C009F97}"/>
              </a:ext>
            </a:extLst>
          </p:cNvPr>
          <p:cNvSpPr/>
          <p:nvPr/>
        </p:nvSpPr>
        <p:spPr>
          <a:xfrm>
            <a:off x="4849964" y="2773290"/>
            <a:ext cx="552297" cy="552297"/>
          </a:xfrm>
          <a:prstGeom prst="ellipse">
            <a:avLst/>
          </a:prstGeom>
          <a:noFill/>
          <a:ln w="38100">
            <a:solidFill>
              <a:srgbClr val="0075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Blog outline">
            <a:extLst>
              <a:ext uri="{FF2B5EF4-FFF2-40B4-BE49-F238E27FC236}">
                <a16:creationId xmlns:a16="http://schemas.microsoft.com/office/drawing/2014/main" id="{14D7A440-4D27-A442-9F74-51F58B6D8E3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883263" y="2001839"/>
            <a:ext cx="449600" cy="449600"/>
          </a:xfrm>
          <a:prstGeom prst="rect">
            <a:avLst/>
          </a:prstGeom>
        </p:spPr>
      </p:pic>
      <p:sp>
        <p:nvSpPr>
          <p:cNvPr id="9" name="Oval 8">
            <a:extLst>
              <a:ext uri="{FF2B5EF4-FFF2-40B4-BE49-F238E27FC236}">
                <a16:creationId xmlns:a16="http://schemas.microsoft.com/office/drawing/2014/main" id="{2B22E0F7-C6A5-7D47-A412-CAFD350D2961}"/>
              </a:ext>
            </a:extLst>
          </p:cNvPr>
          <p:cNvSpPr/>
          <p:nvPr/>
        </p:nvSpPr>
        <p:spPr>
          <a:xfrm>
            <a:off x="4849963" y="3585749"/>
            <a:ext cx="552298" cy="552298"/>
          </a:xfrm>
          <a:prstGeom prst="ellipse">
            <a:avLst/>
          </a:prstGeom>
          <a:noFill/>
          <a:ln w="38100">
            <a:solidFill>
              <a:srgbClr val="0075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Group brainstorm outline">
            <a:extLst>
              <a:ext uri="{FF2B5EF4-FFF2-40B4-BE49-F238E27FC236}">
                <a16:creationId xmlns:a16="http://schemas.microsoft.com/office/drawing/2014/main" id="{A13E1EDD-F3F4-9B4A-955B-666DB008FBA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878244" y="3576587"/>
            <a:ext cx="514655" cy="514655"/>
          </a:xfrm>
          <a:prstGeom prst="rect">
            <a:avLst/>
          </a:prstGeom>
        </p:spPr>
      </p:pic>
      <p:sp>
        <p:nvSpPr>
          <p:cNvPr id="5" name="Text Placeholder 4">
            <a:extLst>
              <a:ext uri="{FF2B5EF4-FFF2-40B4-BE49-F238E27FC236}">
                <a16:creationId xmlns:a16="http://schemas.microsoft.com/office/drawing/2014/main" id="{E2FAE958-A789-EE46-ABF7-6E07DD048738}"/>
              </a:ext>
            </a:extLst>
          </p:cNvPr>
          <p:cNvSpPr>
            <a:spLocks noGrp="1"/>
          </p:cNvSpPr>
          <p:nvPr>
            <p:ph type="body" idx="1"/>
          </p:nvPr>
        </p:nvSpPr>
        <p:spPr>
          <a:xfrm>
            <a:off x="489344" y="439839"/>
            <a:ext cx="3811351" cy="2083442"/>
          </a:xfrm>
        </p:spPr>
        <p:txBody>
          <a:bodyPr/>
          <a:lstStyle/>
          <a:p>
            <a:r>
              <a:rPr lang="en-US">
                <a:solidFill>
                  <a:srgbClr val="355376"/>
                </a:solidFill>
                <a:latin typeface="+mj-lt"/>
              </a:rPr>
              <a:t>Summary of </a:t>
            </a:r>
            <a:r>
              <a:rPr lang="en-US" b="1" i="0" u="none" strike="noStrike">
                <a:solidFill>
                  <a:srgbClr val="355376"/>
                </a:solidFill>
                <a:effectLst/>
                <a:latin typeface="+mj-lt"/>
              </a:rPr>
              <a:t>DE&amp;I Strategic Planning </a:t>
            </a:r>
            <a:r>
              <a:rPr lang="en-US" b="0" i="0">
                <a:solidFill>
                  <a:srgbClr val="355376"/>
                </a:solidFill>
                <a:effectLst/>
                <a:latin typeface="+mj-lt"/>
              </a:rPr>
              <a:t>​</a:t>
            </a:r>
            <a:r>
              <a:rPr lang="en-US">
                <a:solidFill>
                  <a:srgbClr val="355376"/>
                </a:solidFill>
                <a:latin typeface="+mj-lt"/>
              </a:rPr>
              <a:t>Process</a:t>
            </a:r>
          </a:p>
        </p:txBody>
      </p:sp>
      <p:sp>
        <p:nvSpPr>
          <p:cNvPr id="21" name="Slide Number Placeholder 20">
            <a:extLst>
              <a:ext uri="{FF2B5EF4-FFF2-40B4-BE49-F238E27FC236}">
                <a16:creationId xmlns:a16="http://schemas.microsoft.com/office/drawing/2014/main" id="{BF904AD5-F3F7-D34D-BBE7-73B1F9E6381E}"/>
              </a:ext>
            </a:extLst>
          </p:cNvPr>
          <p:cNvSpPr>
            <a:spLocks noGrp="1"/>
          </p:cNvSpPr>
          <p:nvPr>
            <p:ph type="sldNum" sz="quarter" idx="4"/>
          </p:nvPr>
        </p:nvSpPr>
        <p:spPr/>
        <p:txBody>
          <a:bodyPr/>
          <a:lstStyle/>
          <a:p>
            <a:fld id="{6D8456DB-9848-8B4C-B3FD-8382082A6DD4}" type="slidenum">
              <a:rPr lang="en-US" smtClean="0"/>
              <a:pPr/>
              <a:t>7</a:t>
            </a:fld>
            <a:endParaRPr lang="en-US"/>
          </a:p>
        </p:txBody>
      </p:sp>
      <p:sp>
        <p:nvSpPr>
          <p:cNvPr id="20" name="TextBox 19">
            <a:extLst>
              <a:ext uri="{FF2B5EF4-FFF2-40B4-BE49-F238E27FC236}">
                <a16:creationId xmlns:a16="http://schemas.microsoft.com/office/drawing/2014/main" id="{6A22110C-65DF-4ED2-98F5-8E22CDB8D524}"/>
              </a:ext>
            </a:extLst>
          </p:cNvPr>
          <p:cNvSpPr txBox="1"/>
          <p:nvPr/>
        </p:nvSpPr>
        <p:spPr>
          <a:xfrm>
            <a:off x="5541085" y="1104127"/>
            <a:ext cx="5532769" cy="646331"/>
          </a:xfrm>
          <a:prstGeom prst="rect">
            <a:avLst/>
          </a:prstGeom>
          <a:noFill/>
        </p:spPr>
        <p:txBody>
          <a:bodyPr wrap="square" rtlCol="0">
            <a:spAutoFit/>
          </a:bodyPr>
          <a:lstStyle/>
          <a:p>
            <a:r>
              <a:rPr lang="en-US" b="1" i="0">
                <a:solidFill>
                  <a:srgbClr val="7B8490"/>
                </a:solidFill>
                <a:effectLst/>
              </a:rPr>
              <a:t>Reviewed Framework with Academic Affairs Leadership</a:t>
            </a:r>
            <a:endParaRPr lang="en-US" b="1">
              <a:solidFill>
                <a:srgbClr val="7B8490"/>
              </a:solidFill>
              <a:cs typeface="Arial" panose="020B0604020202020204" pitchFamily="34" charset="0"/>
            </a:endParaRPr>
          </a:p>
        </p:txBody>
      </p:sp>
      <p:sp>
        <p:nvSpPr>
          <p:cNvPr id="23" name="Oval 22">
            <a:extLst>
              <a:ext uri="{FF2B5EF4-FFF2-40B4-BE49-F238E27FC236}">
                <a16:creationId xmlns:a16="http://schemas.microsoft.com/office/drawing/2014/main" id="{15D41F40-E2CE-4BC3-881A-F0C50E8A4BAE}"/>
              </a:ext>
            </a:extLst>
          </p:cNvPr>
          <p:cNvSpPr/>
          <p:nvPr/>
        </p:nvSpPr>
        <p:spPr>
          <a:xfrm>
            <a:off x="4849964" y="1148371"/>
            <a:ext cx="552297" cy="552297"/>
          </a:xfrm>
          <a:prstGeom prst="ellipse">
            <a:avLst/>
          </a:prstGeom>
          <a:noFill/>
          <a:ln w="38100">
            <a:solidFill>
              <a:srgbClr val="0075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3" descr="Meeting outline">
            <a:extLst>
              <a:ext uri="{FF2B5EF4-FFF2-40B4-BE49-F238E27FC236}">
                <a16:creationId xmlns:a16="http://schemas.microsoft.com/office/drawing/2014/main" id="{6073CD90-F7A6-48A8-86B0-74F3F38BA99E}"/>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892690" y="1150318"/>
            <a:ext cx="469489" cy="469489"/>
          </a:xfrm>
          <a:prstGeom prst="rect">
            <a:avLst/>
          </a:prstGeom>
        </p:spPr>
      </p:pic>
      <p:sp>
        <p:nvSpPr>
          <p:cNvPr id="25" name="TextBox 24">
            <a:extLst>
              <a:ext uri="{FF2B5EF4-FFF2-40B4-BE49-F238E27FC236}">
                <a16:creationId xmlns:a16="http://schemas.microsoft.com/office/drawing/2014/main" id="{D7B78D2E-A2D1-4E56-AA56-0EFD76436782}"/>
              </a:ext>
            </a:extLst>
          </p:cNvPr>
          <p:cNvSpPr txBox="1"/>
          <p:nvPr/>
        </p:nvSpPr>
        <p:spPr>
          <a:xfrm>
            <a:off x="5541085" y="4321062"/>
            <a:ext cx="5532769" cy="646331"/>
          </a:xfrm>
          <a:prstGeom prst="rect">
            <a:avLst/>
          </a:prstGeom>
          <a:noFill/>
        </p:spPr>
        <p:txBody>
          <a:bodyPr wrap="square" rtlCol="0">
            <a:spAutoFit/>
          </a:bodyPr>
          <a:lstStyle/>
          <a:p>
            <a:r>
              <a:rPr lang="en-US" b="1">
                <a:solidFill>
                  <a:srgbClr val="7B8490"/>
                </a:solidFill>
              </a:rPr>
              <a:t>Reviewed </a:t>
            </a:r>
            <a:r>
              <a:rPr lang="en-US" b="1" i="0" u="none" strike="noStrike">
                <a:solidFill>
                  <a:srgbClr val="7B8490"/>
                </a:solidFill>
                <a:effectLst/>
              </a:rPr>
              <a:t>with University’s Chief Diversity and Inclusion Officer</a:t>
            </a:r>
            <a:r>
              <a:rPr lang="en-US" b="1" i="0">
                <a:solidFill>
                  <a:srgbClr val="7B8490"/>
                </a:solidFill>
                <a:effectLst/>
              </a:rPr>
              <a:t>​</a:t>
            </a:r>
            <a:endParaRPr lang="en-US" b="1">
              <a:solidFill>
                <a:srgbClr val="7B8490"/>
              </a:solidFill>
              <a:cs typeface="Arial" panose="020B0604020202020204" pitchFamily="34" charset="0"/>
            </a:endParaRPr>
          </a:p>
        </p:txBody>
      </p:sp>
      <p:sp>
        <p:nvSpPr>
          <p:cNvPr id="27" name="Oval 26">
            <a:extLst>
              <a:ext uri="{FF2B5EF4-FFF2-40B4-BE49-F238E27FC236}">
                <a16:creationId xmlns:a16="http://schemas.microsoft.com/office/drawing/2014/main" id="{63D81C13-2DAB-4FCD-8A65-73A395065FE3}"/>
              </a:ext>
            </a:extLst>
          </p:cNvPr>
          <p:cNvSpPr/>
          <p:nvPr/>
        </p:nvSpPr>
        <p:spPr>
          <a:xfrm>
            <a:off x="4849963" y="4398209"/>
            <a:ext cx="552298" cy="552298"/>
          </a:xfrm>
          <a:prstGeom prst="ellipse">
            <a:avLst/>
          </a:prstGeom>
          <a:noFill/>
          <a:ln w="38100">
            <a:solidFill>
              <a:srgbClr val="0075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16" descr="Handshake outline">
            <a:extLst>
              <a:ext uri="{FF2B5EF4-FFF2-40B4-BE49-F238E27FC236}">
                <a16:creationId xmlns:a16="http://schemas.microsoft.com/office/drawing/2014/main" id="{526FFE84-C34D-4A9C-9875-109787B4AC23}"/>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4890251" y="4464197"/>
            <a:ext cx="471928" cy="471928"/>
          </a:xfrm>
          <a:prstGeom prst="rect">
            <a:avLst/>
          </a:prstGeom>
        </p:spPr>
      </p:pic>
      <p:sp>
        <p:nvSpPr>
          <p:cNvPr id="29" name="TextBox 28">
            <a:extLst>
              <a:ext uri="{FF2B5EF4-FFF2-40B4-BE49-F238E27FC236}">
                <a16:creationId xmlns:a16="http://schemas.microsoft.com/office/drawing/2014/main" id="{ACE0EC9C-CBB8-4774-9F3B-5F033D6C9EB3}"/>
              </a:ext>
            </a:extLst>
          </p:cNvPr>
          <p:cNvSpPr txBox="1"/>
          <p:nvPr/>
        </p:nvSpPr>
        <p:spPr>
          <a:xfrm>
            <a:off x="5541086" y="5138178"/>
            <a:ext cx="5532769" cy="646331"/>
          </a:xfrm>
          <a:prstGeom prst="rect">
            <a:avLst/>
          </a:prstGeom>
          <a:noFill/>
        </p:spPr>
        <p:txBody>
          <a:bodyPr wrap="square" rtlCol="0">
            <a:spAutoFit/>
          </a:bodyPr>
          <a:lstStyle/>
          <a:p>
            <a:r>
              <a:rPr lang="en-US" b="1" i="0" u="none" strike="noStrike">
                <a:solidFill>
                  <a:srgbClr val="7B8490"/>
                </a:solidFill>
                <a:effectLst/>
              </a:rPr>
              <a:t>Reviewed and received input from Faculty Senate</a:t>
            </a:r>
            <a:endParaRPr lang="en-US" b="1">
              <a:solidFill>
                <a:srgbClr val="7B8490"/>
              </a:solidFill>
              <a:cs typeface="Arial" panose="020B0604020202020204" pitchFamily="34" charset="0"/>
            </a:endParaRPr>
          </a:p>
        </p:txBody>
      </p:sp>
      <p:sp>
        <p:nvSpPr>
          <p:cNvPr id="31" name="Oval 30">
            <a:extLst>
              <a:ext uri="{FF2B5EF4-FFF2-40B4-BE49-F238E27FC236}">
                <a16:creationId xmlns:a16="http://schemas.microsoft.com/office/drawing/2014/main" id="{8994D112-DD68-423E-AAD8-516790776D86}"/>
              </a:ext>
            </a:extLst>
          </p:cNvPr>
          <p:cNvSpPr/>
          <p:nvPr/>
        </p:nvSpPr>
        <p:spPr>
          <a:xfrm>
            <a:off x="4849963" y="5210669"/>
            <a:ext cx="552298" cy="552298"/>
          </a:xfrm>
          <a:prstGeom prst="ellipse">
            <a:avLst/>
          </a:prstGeom>
          <a:noFill/>
          <a:ln w="38100">
            <a:solidFill>
              <a:srgbClr val="0075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16" descr="Customer review outline">
            <a:extLst>
              <a:ext uri="{FF2B5EF4-FFF2-40B4-BE49-F238E27FC236}">
                <a16:creationId xmlns:a16="http://schemas.microsoft.com/office/drawing/2014/main" id="{4E723E63-071B-4B72-BECE-3CD01217BC32}"/>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4899678" y="5266532"/>
            <a:ext cx="452039" cy="452039"/>
          </a:xfrm>
          <a:prstGeom prst="rect">
            <a:avLst/>
          </a:prstGeom>
        </p:spPr>
      </p:pic>
      <p:sp>
        <p:nvSpPr>
          <p:cNvPr id="33" name="TextBox 32">
            <a:extLst>
              <a:ext uri="{FF2B5EF4-FFF2-40B4-BE49-F238E27FC236}">
                <a16:creationId xmlns:a16="http://schemas.microsoft.com/office/drawing/2014/main" id="{C4DCCAC2-42FB-43E1-AB36-405AAD026432}"/>
              </a:ext>
            </a:extLst>
          </p:cNvPr>
          <p:cNvSpPr txBox="1"/>
          <p:nvPr/>
        </p:nvSpPr>
        <p:spPr>
          <a:xfrm>
            <a:off x="5541086" y="6032578"/>
            <a:ext cx="5532769" cy="369332"/>
          </a:xfrm>
          <a:prstGeom prst="rect">
            <a:avLst/>
          </a:prstGeom>
          <a:noFill/>
        </p:spPr>
        <p:txBody>
          <a:bodyPr wrap="square" rtlCol="0">
            <a:spAutoFit/>
          </a:bodyPr>
          <a:lstStyle/>
          <a:p>
            <a:r>
              <a:rPr lang="en-US" b="1" i="0">
                <a:solidFill>
                  <a:srgbClr val="7B8490"/>
                </a:solidFill>
                <a:effectLst/>
              </a:rPr>
              <a:t>Review and receive feedback from students</a:t>
            </a:r>
            <a:endParaRPr lang="en-US" b="1">
              <a:solidFill>
                <a:srgbClr val="7B8490"/>
              </a:solidFill>
              <a:cs typeface="Arial" panose="020B0604020202020204" pitchFamily="34" charset="0"/>
            </a:endParaRPr>
          </a:p>
        </p:txBody>
      </p:sp>
      <p:sp>
        <p:nvSpPr>
          <p:cNvPr id="35" name="Oval 34">
            <a:extLst>
              <a:ext uri="{FF2B5EF4-FFF2-40B4-BE49-F238E27FC236}">
                <a16:creationId xmlns:a16="http://schemas.microsoft.com/office/drawing/2014/main" id="{849E8506-03E1-4F7C-81BF-6DFF62C4C425}"/>
              </a:ext>
            </a:extLst>
          </p:cNvPr>
          <p:cNvSpPr/>
          <p:nvPr/>
        </p:nvSpPr>
        <p:spPr>
          <a:xfrm>
            <a:off x="4849963" y="6023130"/>
            <a:ext cx="552298" cy="552298"/>
          </a:xfrm>
          <a:prstGeom prst="ellipse">
            <a:avLst/>
          </a:prstGeom>
          <a:noFill/>
          <a:ln w="38100">
            <a:solidFill>
              <a:srgbClr val="0075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16" descr="Teacher outline">
            <a:extLst>
              <a:ext uri="{FF2B5EF4-FFF2-40B4-BE49-F238E27FC236}">
                <a16:creationId xmlns:a16="http://schemas.microsoft.com/office/drawing/2014/main" id="{697C4070-1DE0-4DEC-B2AE-4681450AB2AD}"/>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4908070" y="6089139"/>
            <a:ext cx="420630" cy="420630"/>
          </a:xfrm>
          <a:prstGeom prst="rect">
            <a:avLst/>
          </a:prstGeom>
        </p:spPr>
      </p:pic>
    </p:spTree>
    <p:extLst>
      <p:ext uri="{BB962C8B-B14F-4D97-AF65-F5344CB8AC3E}">
        <p14:creationId xmlns:p14="http://schemas.microsoft.com/office/powerpoint/2010/main" val="3875000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258374D8-0DC0-2141-A18C-0A594CD5DDE0}"/>
              </a:ext>
            </a:extLst>
          </p:cNvPr>
          <p:cNvSpPr>
            <a:spLocks noGrp="1"/>
          </p:cNvSpPr>
          <p:nvPr>
            <p:ph type="body" idx="1"/>
          </p:nvPr>
        </p:nvSpPr>
        <p:spPr/>
        <p:txBody>
          <a:bodyPr/>
          <a:lstStyle/>
          <a:p>
            <a:r>
              <a:rPr lang="en-US">
                <a:solidFill>
                  <a:srgbClr val="355376"/>
                </a:solidFill>
                <a:latin typeface="Arial Black" panose="020B0A04020102020204" pitchFamily="34" charset="0"/>
              </a:rPr>
              <a:t>Inclusive </a:t>
            </a:r>
          </a:p>
          <a:p>
            <a:r>
              <a:rPr lang="en-US">
                <a:solidFill>
                  <a:srgbClr val="355376"/>
                </a:solidFill>
                <a:latin typeface="Arial Black" panose="020B0A04020102020204" pitchFamily="34" charset="0"/>
              </a:rPr>
              <a:t>Excellence</a:t>
            </a:r>
          </a:p>
        </p:txBody>
      </p:sp>
      <p:sp>
        <p:nvSpPr>
          <p:cNvPr id="20" name="Slide Number Placeholder 19">
            <a:extLst>
              <a:ext uri="{FF2B5EF4-FFF2-40B4-BE49-F238E27FC236}">
                <a16:creationId xmlns:a16="http://schemas.microsoft.com/office/drawing/2014/main" id="{FCDA9064-7E6D-1745-BE6A-750C682724CE}"/>
              </a:ext>
            </a:extLst>
          </p:cNvPr>
          <p:cNvSpPr>
            <a:spLocks noGrp="1"/>
          </p:cNvSpPr>
          <p:nvPr>
            <p:ph type="sldNum" sz="quarter" idx="4"/>
          </p:nvPr>
        </p:nvSpPr>
        <p:spPr/>
        <p:txBody>
          <a:bodyPr/>
          <a:lstStyle/>
          <a:p>
            <a:fld id="{6D8456DB-9848-8B4C-B3FD-8382082A6DD4}" type="slidenum">
              <a:rPr lang="en-US" smtClean="0"/>
              <a:pPr/>
              <a:t>8</a:t>
            </a:fld>
            <a:endParaRPr lang="en-US"/>
          </a:p>
        </p:txBody>
      </p:sp>
      <p:pic>
        <p:nvPicPr>
          <p:cNvPr id="3" name="Picture 2" descr="Diagram&#10;&#10;Description automatically generated">
            <a:extLst>
              <a:ext uri="{FF2B5EF4-FFF2-40B4-BE49-F238E27FC236}">
                <a16:creationId xmlns:a16="http://schemas.microsoft.com/office/drawing/2014/main" id="{F0C5D87B-155E-41A0-9D46-3A741AFD9BAA}"/>
              </a:ext>
            </a:extLst>
          </p:cNvPr>
          <p:cNvPicPr>
            <a:picLocks noChangeAspect="1"/>
          </p:cNvPicPr>
          <p:nvPr/>
        </p:nvPicPr>
        <p:blipFill rotWithShape="1">
          <a:blip r:embed="rId2"/>
          <a:srcRect l="12993" r="11930"/>
          <a:stretch/>
        </p:blipFill>
        <p:spPr>
          <a:xfrm>
            <a:off x="5120640" y="131359"/>
            <a:ext cx="6492240" cy="6353001"/>
          </a:xfrm>
          <a:prstGeom prst="rect">
            <a:avLst/>
          </a:prstGeom>
        </p:spPr>
      </p:pic>
      <p:sp>
        <p:nvSpPr>
          <p:cNvPr id="2" name="TextBox 1">
            <a:extLst>
              <a:ext uri="{FF2B5EF4-FFF2-40B4-BE49-F238E27FC236}">
                <a16:creationId xmlns:a16="http://schemas.microsoft.com/office/drawing/2014/main" id="{D3A27ACA-D91A-447C-AB4F-04ACA5E81994}"/>
              </a:ext>
            </a:extLst>
          </p:cNvPr>
          <p:cNvSpPr txBox="1"/>
          <p:nvPr/>
        </p:nvSpPr>
        <p:spPr>
          <a:xfrm>
            <a:off x="589279" y="3078480"/>
            <a:ext cx="3407845" cy="1846659"/>
          </a:xfrm>
          <a:prstGeom prst="rect">
            <a:avLst/>
          </a:prstGeom>
          <a:noFill/>
        </p:spPr>
        <p:txBody>
          <a:bodyPr wrap="square" rtlCol="0">
            <a:spAutoFit/>
          </a:bodyPr>
          <a:lstStyle/>
          <a:p>
            <a:r>
              <a:rPr lang="en-US" sz="1600" b="1" dirty="0">
                <a:solidFill>
                  <a:srgbClr val="355376"/>
                </a:solidFill>
                <a:cs typeface="Arial"/>
                <a:hlinkClick r:id="rId3"/>
              </a:rPr>
              <a:t>This model</a:t>
            </a:r>
            <a:r>
              <a:rPr lang="en-US" sz="1600" b="1" dirty="0">
                <a:solidFill>
                  <a:srgbClr val="355376"/>
                </a:solidFill>
                <a:cs typeface="Arial"/>
              </a:rPr>
              <a:t>, which also guides the work of the Office of Diversity and Inclusion, helped the planning team establish goals and priorities that address systemic and structural changes.</a:t>
            </a:r>
          </a:p>
          <a:p>
            <a:endParaRPr lang="en-US" dirty="0"/>
          </a:p>
        </p:txBody>
      </p:sp>
    </p:spTree>
    <p:extLst>
      <p:ext uri="{BB962C8B-B14F-4D97-AF65-F5344CB8AC3E}">
        <p14:creationId xmlns:p14="http://schemas.microsoft.com/office/powerpoint/2010/main" val="2797498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0D95410-5508-4268-B8B3-B30EA39AD9AC}"/>
              </a:ext>
            </a:extLst>
          </p:cNvPr>
          <p:cNvSpPr>
            <a:spLocks noGrp="1"/>
          </p:cNvSpPr>
          <p:nvPr>
            <p:ph type="body" sz="half" idx="2"/>
          </p:nvPr>
        </p:nvSpPr>
        <p:spPr>
          <a:xfrm>
            <a:off x="682264" y="1773560"/>
            <a:ext cx="5105432" cy="1655439"/>
          </a:xfrm>
        </p:spPr>
        <p:txBody>
          <a:bodyPr>
            <a:noAutofit/>
          </a:bodyPr>
          <a:lstStyle/>
          <a:p>
            <a:r>
              <a:rPr lang="en-US" sz="1800" b="1" i="0" u="none" strike="noStrike">
                <a:solidFill>
                  <a:srgbClr val="355376"/>
                </a:solidFill>
                <a:effectLst/>
                <a:latin typeface="+mn-lt"/>
              </a:rPr>
              <a:t>Access and Success</a:t>
            </a:r>
            <a:r>
              <a:rPr lang="en-US" sz="1800" b="0" i="0" u="none" strike="noStrike">
                <a:solidFill>
                  <a:srgbClr val="355376"/>
                </a:solidFill>
                <a:effectLst/>
                <a:latin typeface="+mn-lt"/>
              </a:rPr>
              <a:t>: </a:t>
            </a:r>
            <a:r>
              <a:rPr lang="en-US" sz="1800" b="0" i="0" u="none" strike="noStrike">
                <a:solidFill>
                  <a:srgbClr val="7B8490"/>
                </a:solidFill>
                <a:effectLst/>
                <a:latin typeface="+mn-lt"/>
              </a:rPr>
              <a:t>The University supports efforts to increase the compositional number and success rates of historically underrepresented students, faculty, and staff members.</a:t>
            </a:r>
            <a:endParaRPr lang="en-US">
              <a:solidFill>
                <a:srgbClr val="7B8490"/>
              </a:solidFill>
              <a:latin typeface="+mn-lt"/>
            </a:endParaRPr>
          </a:p>
          <a:p>
            <a:endParaRPr lang="en-US">
              <a:solidFill>
                <a:srgbClr val="7B8490"/>
              </a:solidFill>
              <a:latin typeface="+mn-lt"/>
            </a:endParaRPr>
          </a:p>
        </p:txBody>
      </p:sp>
      <p:sp>
        <p:nvSpPr>
          <p:cNvPr id="5" name="Text Placeholder 4">
            <a:extLst>
              <a:ext uri="{FF2B5EF4-FFF2-40B4-BE49-F238E27FC236}">
                <a16:creationId xmlns:a16="http://schemas.microsoft.com/office/drawing/2014/main" id="{0096C3BC-5673-4E90-B2B7-CE0BB1A41F80}"/>
              </a:ext>
            </a:extLst>
          </p:cNvPr>
          <p:cNvSpPr>
            <a:spLocks noGrp="1"/>
          </p:cNvSpPr>
          <p:nvPr>
            <p:ph type="body" idx="1"/>
          </p:nvPr>
        </p:nvSpPr>
        <p:spPr/>
        <p:txBody>
          <a:bodyPr/>
          <a:lstStyle/>
          <a:p>
            <a:r>
              <a:rPr lang="en-US"/>
              <a:t>Inclusive Excellence Framework</a:t>
            </a:r>
          </a:p>
        </p:txBody>
      </p:sp>
      <p:sp>
        <p:nvSpPr>
          <p:cNvPr id="7" name="Text Placeholder 6">
            <a:extLst>
              <a:ext uri="{FF2B5EF4-FFF2-40B4-BE49-F238E27FC236}">
                <a16:creationId xmlns:a16="http://schemas.microsoft.com/office/drawing/2014/main" id="{62863CB1-C717-424C-8A11-A6F2C27DD764}"/>
              </a:ext>
            </a:extLst>
          </p:cNvPr>
          <p:cNvSpPr>
            <a:spLocks noGrp="1"/>
          </p:cNvSpPr>
          <p:nvPr>
            <p:ph type="body" sz="half" idx="10"/>
          </p:nvPr>
        </p:nvSpPr>
        <p:spPr>
          <a:xfrm>
            <a:off x="6280772" y="1773560"/>
            <a:ext cx="5521587" cy="1271297"/>
          </a:xfrm>
        </p:spPr>
        <p:txBody>
          <a:bodyPr>
            <a:noAutofit/>
          </a:bodyPr>
          <a:lstStyle/>
          <a:p>
            <a:r>
              <a:rPr lang="en-US" sz="1800" b="1" i="0" u="none" strike="noStrike">
                <a:solidFill>
                  <a:srgbClr val="355376"/>
                </a:solidFill>
                <a:effectLst/>
                <a:latin typeface="+mn-lt"/>
              </a:rPr>
              <a:t>Climate and Intergroup Relationships</a:t>
            </a:r>
            <a:r>
              <a:rPr lang="en-US" sz="1800" b="0" i="0" u="none" strike="noStrike">
                <a:effectLst/>
                <a:latin typeface="+mn-lt"/>
              </a:rPr>
              <a:t>: The University has developed a psychological and behavioral climate supportive of all community members AND works to develop capacity for enhanced quantity and quality of interactions across differences.</a:t>
            </a:r>
          </a:p>
          <a:p>
            <a:endParaRPr lang="en-US" b="0" i="0" u="none" strike="noStrike">
              <a:effectLst/>
              <a:latin typeface="+mn-lt"/>
            </a:endParaRPr>
          </a:p>
        </p:txBody>
      </p:sp>
      <p:sp>
        <p:nvSpPr>
          <p:cNvPr id="3" name="Slide Number Placeholder 2">
            <a:extLst>
              <a:ext uri="{FF2B5EF4-FFF2-40B4-BE49-F238E27FC236}">
                <a16:creationId xmlns:a16="http://schemas.microsoft.com/office/drawing/2014/main" id="{1CDA1166-4DF8-4B79-B6F2-7D74B4F5A318}"/>
              </a:ext>
            </a:extLst>
          </p:cNvPr>
          <p:cNvSpPr>
            <a:spLocks noGrp="1"/>
          </p:cNvSpPr>
          <p:nvPr>
            <p:ph type="sldNum" sz="quarter" idx="4"/>
          </p:nvPr>
        </p:nvSpPr>
        <p:spPr/>
        <p:txBody>
          <a:bodyPr/>
          <a:lstStyle/>
          <a:p>
            <a:fld id="{6D8456DB-9848-8B4C-B3FD-8382082A6DD4}" type="slidenum">
              <a:rPr lang="en-US" smtClean="0"/>
              <a:pPr/>
              <a:t>9</a:t>
            </a:fld>
            <a:endParaRPr lang="en-US"/>
          </a:p>
        </p:txBody>
      </p:sp>
      <p:sp>
        <p:nvSpPr>
          <p:cNvPr id="8" name="Text Placeholder 5">
            <a:extLst>
              <a:ext uri="{FF2B5EF4-FFF2-40B4-BE49-F238E27FC236}">
                <a16:creationId xmlns:a16="http://schemas.microsoft.com/office/drawing/2014/main" id="{83E4C00C-7706-4E89-905C-18F01F4ABFCD}"/>
              </a:ext>
            </a:extLst>
          </p:cNvPr>
          <p:cNvSpPr txBox="1">
            <a:spLocks/>
          </p:cNvSpPr>
          <p:nvPr/>
        </p:nvSpPr>
        <p:spPr>
          <a:xfrm>
            <a:off x="683835" y="3709012"/>
            <a:ext cx="5103861" cy="156697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accent3"/>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5537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55376"/>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55376"/>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55376"/>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b="1" i="0" u="none" strike="noStrike">
                <a:solidFill>
                  <a:srgbClr val="355376"/>
                </a:solidFill>
                <a:effectLst/>
              </a:rPr>
              <a:t>Education and Scholarship</a:t>
            </a:r>
            <a:r>
              <a:rPr lang="en-US" sz="1800" b="1" i="0" u="none" strike="noStrike">
                <a:solidFill>
                  <a:srgbClr val="7B8490"/>
                </a:solidFill>
                <a:effectLst/>
              </a:rPr>
              <a:t>*</a:t>
            </a:r>
            <a:r>
              <a:rPr lang="en-US" sz="1800" b="0" i="0" u="none" strike="noStrike">
                <a:solidFill>
                  <a:srgbClr val="7B8490"/>
                </a:solidFill>
                <a:effectLst/>
              </a:rPr>
              <a:t>: Diversity is embedded into the educational (curriculum, pedagogy, and co-curricular activities) and academic (research and scholarship) engagement on campus.</a:t>
            </a:r>
            <a:endParaRPr lang="en-US" sz="1800">
              <a:solidFill>
                <a:srgbClr val="7B8490"/>
              </a:solidFill>
            </a:endParaRPr>
          </a:p>
          <a:p>
            <a:endParaRPr lang="en-US">
              <a:solidFill>
                <a:srgbClr val="7B8490"/>
              </a:solidFill>
              <a:latin typeface="+mn-lt"/>
            </a:endParaRPr>
          </a:p>
        </p:txBody>
      </p:sp>
      <p:sp>
        <p:nvSpPr>
          <p:cNvPr id="17" name="TextBox 16">
            <a:extLst>
              <a:ext uri="{FF2B5EF4-FFF2-40B4-BE49-F238E27FC236}">
                <a16:creationId xmlns:a16="http://schemas.microsoft.com/office/drawing/2014/main" id="{0FCF0359-D810-4768-9828-901FFF71B802}"/>
              </a:ext>
            </a:extLst>
          </p:cNvPr>
          <p:cNvSpPr txBox="1"/>
          <p:nvPr/>
        </p:nvSpPr>
        <p:spPr>
          <a:xfrm>
            <a:off x="6280772" y="3709012"/>
            <a:ext cx="5521587" cy="1477328"/>
          </a:xfrm>
          <a:prstGeom prst="rect">
            <a:avLst/>
          </a:prstGeom>
          <a:noFill/>
        </p:spPr>
        <p:txBody>
          <a:bodyPr wrap="square">
            <a:noAutofit/>
          </a:bodyPr>
          <a:lstStyle/>
          <a:p>
            <a:r>
              <a:rPr lang="en-US" b="1" i="0" u="none" strike="noStrike">
                <a:solidFill>
                  <a:srgbClr val="355376"/>
                </a:solidFill>
                <a:effectLst/>
              </a:rPr>
              <a:t>Institutional Capacity and Commitment: </a:t>
            </a:r>
            <a:r>
              <a:rPr lang="en-US" b="0" i="0" u="none" strike="noStrike">
                <a:solidFill>
                  <a:srgbClr val="7B8490"/>
                </a:solidFill>
                <a:effectLst/>
              </a:rPr>
              <a:t>A commitment to diversity is embedded in institutional practices AND attention is paid to developing capacity of all members of the community to be effective in a diverse environment.</a:t>
            </a:r>
          </a:p>
        </p:txBody>
      </p:sp>
      <p:sp>
        <p:nvSpPr>
          <p:cNvPr id="19" name="TextBox 18">
            <a:extLst>
              <a:ext uri="{FF2B5EF4-FFF2-40B4-BE49-F238E27FC236}">
                <a16:creationId xmlns:a16="http://schemas.microsoft.com/office/drawing/2014/main" id="{9BDE9800-D737-41DC-8FE0-399F84E2E6CF}"/>
              </a:ext>
            </a:extLst>
          </p:cNvPr>
          <p:cNvSpPr txBox="1"/>
          <p:nvPr/>
        </p:nvSpPr>
        <p:spPr>
          <a:xfrm>
            <a:off x="682264" y="5665829"/>
            <a:ext cx="9602379" cy="369332"/>
          </a:xfrm>
          <a:prstGeom prst="rect">
            <a:avLst/>
          </a:prstGeom>
          <a:noFill/>
        </p:spPr>
        <p:txBody>
          <a:bodyPr wrap="square">
            <a:spAutoFit/>
          </a:bodyPr>
          <a:lstStyle/>
          <a:p>
            <a:r>
              <a:rPr lang="en-US" sz="1600" b="0" i="1" u="none" strike="noStrike">
                <a:solidFill>
                  <a:srgbClr val="7B8490"/>
                </a:solidFill>
                <a:effectLst/>
              </a:rPr>
              <a:t>*Given the breadth of this frame, we separate out "</a:t>
            </a:r>
            <a:r>
              <a:rPr lang="en-US" sz="1600" b="1" i="1" u="none" strike="noStrike">
                <a:solidFill>
                  <a:srgbClr val="7B8490"/>
                </a:solidFill>
                <a:effectLst/>
              </a:rPr>
              <a:t>Curriculum</a:t>
            </a:r>
            <a:r>
              <a:rPr lang="en-US" sz="1600" b="0" i="1" u="none" strike="noStrike">
                <a:solidFill>
                  <a:srgbClr val="7B8490"/>
                </a:solidFill>
                <a:effectLst/>
              </a:rPr>
              <a:t>" and "</a:t>
            </a:r>
            <a:r>
              <a:rPr lang="en-US" sz="1600" b="1" i="1" u="none" strike="noStrike">
                <a:solidFill>
                  <a:srgbClr val="7B8490"/>
                </a:solidFill>
                <a:effectLst/>
              </a:rPr>
              <a:t>Research</a:t>
            </a:r>
            <a:r>
              <a:rPr lang="en-US" sz="1600" b="0" i="1" u="none" strike="noStrike">
                <a:solidFill>
                  <a:srgbClr val="7B8490"/>
                </a:solidFill>
                <a:effectLst/>
              </a:rPr>
              <a:t>" as two distinct frames</a:t>
            </a:r>
            <a:r>
              <a:rPr lang="en-US" b="0" i="1" u="none" strike="noStrike">
                <a:solidFill>
                  <a:srgbClr val="000000"/>
                </a:solidFill>
                <a:effectLst/>
                <a:latin typeface="Calibri" panose="020F0502020204030204" pitchFamily="34" charset="0"/>
              </a:rPr>
              <a:t>. </a:t>
            </a:r>
            <a:r>
              <a:rPr lang="en-US" b="0" i="0">
                <a:solidFill>
                  <a:srgbClr val="000000"/>
                </a:solidFill>
                <a:effectLst/>
                <a:latin typeface="Calibri" panose="020F0502020204030204" pitchFamily="34" charset="0"/>
              </a:rPr>
              <a:t>​</a:t>
            </a:r>
            <a:endParaRPr lang="en-US"/>
          </a:p>
        </p:txBody>
      </p:sp>
    </p:spTree>
    <p:extLst>
      <p:ext uri="{BB962C8B-B14F-4D97-AF65-F5344CB8AC3E}">
        <p14:creationId xmlns:p14="http://schemas.microsoft.com/office/powerpoint/2010/main" val="5184628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PPT">
      <a:majorFont>
        <a:latin typeface="Arial Black"/>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PPT">
      <a:majorFont>
        <a:latin typeface="Arial Black"/>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020D01B0BCF24786AEDDD042068624" ma:contentTypeVersion="19" ma:contentTypeDescription="Create a new document." ma:contentTypeScope="" ma:versionID="459c301692e9d1c28dbf1e1a389a67f8">
  <xsd:schema xmlns:xsd="http://www.w3.org/2001/XMLSchema" xmlns:xs="http://www.w3.org/2001/XMLSchema" xmlns:p="http://schemas.microsoft.com/office/2006/metadata/properties" xmlns:ns2="2dbb5fc5-1427-45d4-a906-636830d61383" xmlns:ns3="5c0976ff-c4b0-4238-9661-2937b7bd30a4" targetNamespace="http://schemas.microsoft.com/office/2006/metadata/properties" ma:root="true" ma:fieldsID="c4e55d7abb38f214bcb4ac33627992fb" ns2:_="" ns3:_="">
    <xsd:import namespace="2dbb5fc5-1427-45d4-a906-636830d61383"/>
    <xsd:import namespace="5c0976ff-c4b0-4238-9661-2937b7bd30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CompleteY_x002f_N" minOccurs="0"/>
                <xsd:element ref="ns3:Yes_x002f_No_x002f_Mayb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bb5fc5-1427-45d4-a906-636830d6138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0976ff-c4b0-4238-9661-2937b7bd30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CompleteY_x002f_N" ma:index="20" nillable="true" ma:displayName="Complete Y/N" ma:default="0" ma:description="Indicates if job is completed or not" ma:format="Dropdown" ma:internalName="CompleteY_x002f_N">
      <xsd:simpleType>
        <xsd:restriction base="dms:Boolean"/>
      </xsd:simpleType>
    </xsd:element>
    <xsd:element name="Yes_x002f_No_x002f_Maybe" ma:index="21" nillable="true" ma:displayName="Yes/No/Maybe" ma:format="Dropdown" ma:internalName="Yes_x002f_No_x002f_Maybe">
      <xsd:simpleType>
        <xsd:restriction base="dms:Choice">
          <xsd:enumeration value="Yes"/>
          <xsd:enumeration value="No"/>
          <xsd:enumeration value="Mayb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2dbb5fc5-1427-45d4-a906-636830d61383">
      <UserInfo>
        <DisplayName>Schluntz, Christopher</DisplayName>
        <AccountId>45</AccountId>
        <AccountType/>
      </UserInfo>
    </SharedWithUsers>
    <CompleteY_x002f_N xmlns="5c0976ff-c4b0-4238-9661-2937b7bd30a4">false</CompleteY_x002f_N>
    <Yes_x002f_No_x002f_Maybe xmlns="5c0976ff-c4b0-4238-9661-2937b7bd30a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291D09-585E-42ED-A174-0EE29DD97FB5}">
  <ds:schemaRefs>
    <ds:schemaRef ds:uri="2dbb5fc5-1427-45d4-a906-636830d61383"/>
    <ds:schemaRef ds:uri="5c0976ff-c4b0-4238-9661-2937b7bd30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DCE9577-3B4C-471F-87A3-95732D74B687}">
  <ds:schemaRefs>
    <ds:schemaRef ds:uri="2dbb5fc5-1427-45d4-a906-636830d61383"/>
    <ds:schemaRef ds:uri="5c0976ff-c4b0-4238-9661-2937b7bd30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BC38519-C15F-4A79-B928-3EEDF136E9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1968</TotalTime>
  <Words>1877</Words>
  <Application>Microsoft Office PowerPoint</Application>
  <PresentationFormat>Widescreen</PresentationFormat>
  <Paragraphs>227</Paragraphs>
  <Slides>26</Slides>
  <Notes>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Arial</vt:lpstr>
      <vt:lpstr>Arial Black</vt:lpstr>
      <vt:lpstr>Arial Narrow</vt:lpstr>
      <vt:lpstr>Arial Nova Light</vt:lpstr>
      <vt:lpstr>Calibri</vt:lpstr>
      <vt:lpstr>Segoe UI</vt:lpstr>
      <vt:lpstr>Wingdings</vt:lpstr>
      <vt:lpstr>Office Theme</vt:lpstr>
      <vt:lpstr>1_Office Theme</vt:lpstr>
      <vt:lpstr>Strategic Plan for Diversity, Equity, &amp; Inclusion</vt:lpstr>
      <vt:lpstr>PowerPoint Presentation</vt:lpstr>
      <vt:lpstr>Why Academic Affairs Needs a DE&amp;I Strategic Plan</vt:lpstr>
      <vt:lpstr>PowerPoint Presentation</vt:lpstr>
      <vt:lpstr>PowerPoint Presentation</vt:lpstr>
      <vt:lpstr>How the DE&amp;I Strategic Plan Was Created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 and Purpose  Statements</vt:lpstr>
      <vt:lpstr>PowerPoint Presentation</vt:lpstr>
      <vt:lpstr>PowerPoint Presentation</vt:lpstr>
      <vt:lpstr>Goal 1: Leadership &amp; Accountability</vt:lpstr>
      <vt:lpstr>PowerPoint Presentation</vt:lpstr>
      <vt:lpstr>PowerPoint Presentation</vt:lpstr>
      <vt:lpstr>Goal 2: Faculty &amp; Staff Hiring and Development</vt:lpstr>
      <vt:lpstr>PowerPoint Presentation</vt:lpstr>
      <vt:lpstr>PowerPoint Presentation</vt:lpstr>
      <vt:lpstr>Goal 3: Student Learning Experience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Beverly Yeager</dc:creator>
  <cp:lastModifiedBy>Cushing, Charlotte</cp:lastModifiedBy>
  <cp:revision>11</cp:revision>
  <dcterms:created xsi:type="dcterms:W3CDTF">2019-12-30T19:44:32Z</dcterms:created>
  <dcterms:modified xsi:type="dcterms:W3CDTF">2021-05-19T20:12:03Z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0x010100B4020D01B0BCF24786AEDDD042068624</vt:lpwstr>
  </property>
</Properties>
</file>