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4654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9309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239642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8619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73273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47928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22583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97238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0" userDrawn="1">
          <p15:clr>
            <a:srgbClr val="A4A3A4"/>
          </p15:clr>
        </p15:guide>
        <p15:guide id="2" pos="120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E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8"/>
  </p:normalViewPr>
  <p:slideViewPr>
    <p:cSldViewPr>
      <p:cViewPr varScale="1">
        <p:scale>
          <a:sx n="24" d="100"/>
          <a:sy n="24" d="100"/>
        </p:scale>
        <p:origin x="1816" y="256"/>
      </p:cViewPr>
      <p:guideLst>
        <p:guide orient="horz" pos="16800"/>
        <p:guide pos="120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118F0-E231-4226-95E8-974C2288FA7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3FF6-031D-4FB7-8182-45C4BD59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6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96687" y="609600"/>
            <a:ext cx="42497830" cy="3352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6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96687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696687" y="5638800"/>
            <a:ext cx="13585370" cy="8686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 baseline="0">
                <a:latin typeface="+mj-lt"/>
              </a:defRPr>
            </a:lvl1pPr>
            <a:lvl2pPr marL="397308" indent="0">
              <a:buNone/>
              <a:defRPr sz="2800" baseline="0"/>
            </a:lvl2pPr>
            <a:lvl3pPr marL="772848" indent="0">
              <a:buNone/>
              <a:defRPr sz="2800" baseline="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96687" y="146304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96687" y="160020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latin typeface="+mj-lt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0" marR="0" lvl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96687" y="236220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96687" y="249936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latin typeface="+mj-lt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0" marR="0" lvl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152917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9609145" y="249936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9609145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9609145" y="5638800"/>
            <a:ext cx="13585370" cy="176784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9609145" y="236220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2917" y="5638800"/>
            <a:ext cx="13585370" cy="26670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 baseline="0">
                <a:latin typeface="+mj-lt"/>
              </a:defRPr>
            </a:lvl1pPr>
            <a:lvl2pPr marL="397308" indent="0">
              <a:buNone/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6197949" y="16154400"/>
            <a:ext cx="11495314" cy="6705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6197949" y="24536400"/>
            <a:ext cx="11495314" cy="6705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7945535" cy="2438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3094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9912" indent="-1309912" algn="l" defTabSz="3493094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38140" indent="-1091592" algn="l" defTabSz="3493094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37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2916" indent="-873274" algn="l" defTabSz="3493094" rtl="0" eaLnBrk="1" latinLnBrk="0" hangingPunct="1">
        <a:spcBef>
          <a:spcPct val="20000"/>
        </a:spcBef>
        <a:buFont typeface="Arial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9464" indent="-873274" algn="l" defTabSz="3493094" rtl="0" eaLnBrk="1" latinLnBrk="0" hangingPunct="1">
        <a:spcBef>
          <a:spcPct val="20000"/>
        </a:spcBef>
        <a:buFont typeface="Arial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601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35255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09910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4845652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4654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9309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239642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8619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73273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47928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22583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97238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48D0CA-8B57-D948-99E6-347627393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7010400" cy="209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Shah, Gaurav</cp:lastModifiedBy>
  <cp:revision>29</cp:revision>
  <dcterms:created xsi:type="dcterms:W3CDTF">2013-01-28T22:40:39Z</dcterms:created>
  <dcterms:modified xsi:type="dcterms:W3CDTF">2022-03-15T13:14:41Z</dcterms:modified>
</cp:coreProperties>
</file>