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46546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93094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239642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98619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732736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479284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22583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97238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0" userDrawn="1">
          <p15:clr>
            <a:srgbClr val="A4A3A4"/>
          </p15:clr>
        </p15:guide>
        <p15:guide id="2" pos="120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BE"/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8"/>
  </p:normalViewPr>
  <p:slideViewPr>
    <p:cSldViewPr>
      <p:cViewPr varScale="1">
        <p:scale>
          <a:sx n="24" d="100"/>
          <a:sy n="24" d="100"/>
        </p:scale>
        <p:origin x="1816" y="256"/>
      </p:cViewPr>
      <p:guideLst>
        <p:guide orient="horz" pos="16800"/>
        <p:guide pos="120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118F0-E231-4226-95E8-974C2288FA7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73FF6-031D-4FB7-8182-45C4BD595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6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73FF6-031D-4FB7-8182-45C4BD595E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48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0" y="20052"/>
            <a:ext cx="43891200" cy="3561347"/>
          </a:xfrm>
          <a:prstGeom prst="rect">
            <a:avLst/>
          </a:prstGeom>
          <a:solidFill>
            <a:srgbClr val="0075BE"/>
          </a:solidFill>
          <a:ln>
            <a:noFill/>
          </a:ln>
        </p:spPr>
        <p:txBody>
          <a:bodyPr vert="horz" lIns="78373" tIns="39187" rIns="78373" bIns="39187" anchor="ctr" anchorCtr="1"/>
          <a:lstStyle>
            <a:lvl1pPr>
              <a:defRPr sz="7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4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4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9126"/>
            <a:ext cx="9775100" cy="299987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93094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9912" indent="-1309912" algn="l" defTabSz="3493094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38140" indent="-1091592" algn="l" defTabSz="3493094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66370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2916" indent="-873274" algn="l" defTabSz="3493094" rtl="0" eaLnBrk="1" latinLnBrk="0" hangingPunct="1">
        <a:spcBef>
          <a:spcPct val="20000"/>
        </a:spcBef>
        <a:buFont typeface="Arial" pitchFamily="34" charset="0"/>
        <a:buChar char="–"/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9464" indent="-873274" algn="l" defTabSz="3493094" rtl="0" eaLnBrk="1" latinLnBrk="0" hangingPunct="1">
        <a:spcBef>
          <a:spcPct val="20000"/>
        </a:spcBef>
        <a:buFont typeface="Arial" pitchFamily="34" charset="0"/>
        <a:buChar char="»"/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606010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352556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099106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4845652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46546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93094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239642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8619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732736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479284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22583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97238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43891200" cy="3352800"/>
          </a:xfrm>
          <a:solidFill>
            <a:srgbClr val="0075BE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FEB4A90-469F-E348-A9B5-96CC1AC08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15" y="716230"/>
            <a:ext cx="7026285" cy="210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Shah, Gaurav</cp:lastModifiedBy>
  <cp:revision>30</cp:revision>
  <dcterms:created xsi:type="dcterms:W3CDTF">2013-01-28T22:40:39Z</dcterms:created>
  <dcterms:modified xsi:type="dcterms:W3CDTF">2022-03-15T13:15:56Z</dcterms:modified>
</cp:coreProperties>
</file>